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xml" ContentType="application/vnd.openxmlformats-officedocument.presentationml.slideMaster+xml"/>
  <Override PartName="/ppt/slideLayouts/slideLayout.xml" ContentType="application/vnd.openxmlformats-officedocument.presentationml.slideLayout+xml"/>
  <Override PartName="/ppt/theme/theme.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Types>
</file>

<file path=_rels/.rels>&#65279;<?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p:sldMasterIdLst>
    <p:sldMasterId id="2147483648" r:id="rId1"/>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Lst>
  <p:sldSz cx="16142208" cy="10591800"/>
  <p:notesSz cx="6858000" cy="9144000"/>
</p:presentation>
</file>

<file path=ppt/presProps.xml><?xml version="1.0" encoding="utf-8"?>
<p:presentationPr xmlns:p="http://schemas.openxmlformats.org/presentationml/2006/main" xmlns:a="http://schemas.openxmlformats.org/drawingml/2006/main" xmlns:r="http://schemas.openxmlformats.org/officeDocument/2006/relationships">
</p:presentationPr>
</file>

<file path=ppt/tableStyles.xml><?xml version="1.0" encoding="utf-8"?>
<a:tblStyleLst xmlns:a="http://schemas.openxmlformats.org/drawingml/2006/main" def="{5C22544A-7EE6-4342-B048-85BDC9FD1C3A}">
</a:tblStyleLst>
</file>

<file path=ppt/_rels/presentation.xml.rels>&#65279;<?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theme" Target="theme/theme.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s>
</file>

<file path=ppt/slideLayouts/_rels/slideLayout.xml.rels>&#65279;<?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p="http://schemas.openxmlformats.org/presentationml/2006/main" xmlns:a="http://schemas.openxmlformats.org/drawingml/2006/main" xmlns:r="http://schemas.openxmlformats.org/officeDocument/2006/relationships">
  <p:cSld>
    <p:spTree>
      <p:nvGrpSpPr>
        <p:cNvPr id="1" name=""/>
        <p:cNvGrpSpPr/>
        <p:nvPr/>
      </p:nvGrpSpPr>
      <p:grpSpPr/>
    </p:spTree>
  </p:cSld>
  <p:clrMapOvr>
    <a:masterClrMapping/>
  </p:clrMapOvr>
</p:sldLayout>
</file>

<file path=ppt/slideMasters/_rels/slideMaster.xml.rels>&#65279;<?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theme" Target="../theme/theme.xml"/></Relationships>
</file>

<file path=ppt/slideMasters/slideMaster.xml><?xml version="1.0" encoding="utf-8"?>
<p:sldMaster xmlns:p="http://schemas.openxmlformats.org/presentationml/2006/main" xmlns:a="http://schemas.openxmlformats.org/drawingml/2006/main" xmlns:r="http://schemas.openxmlformats.org/officeDocument/2006/relationships">
  <p:cSld>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10.xml.rels>&#65279;<?xml version="1.0" encoding="UTF-8" standalone="yes"?>
<Relationships xmlns="http://schemas.openxmlformats.org/package/2006/relationships"><Relationship Id="rPictId0" Type="http://schemas.openxmlformats.org/officeDocument/2006/relationships/image" Target="../media/image13.jpeg"/><Relationship Id="rPictId1" Type="http://schemas.openxmlformats.org/officeDocument/2006/relationships/image" Target="../media/image14.jpeg"/><Relationship Id="rPictId2" Type="http://schemas.openxmlformats.org/officeDocument/2006/relationships/image" Target="../media/image15.jpeg"/><Relationship Id="rId1" Type="http://schemas.openxmlformats.org/officeDocument/2006/relationships/slideLayout" Target="../slideLayouts/slideLayout.xml"/></Relationships>
</file>

<file path=ppt/slides/_rels/slide11.xml.rels>&#65279;<?xml version="1.0" encoding="UTF-8" standalone="yes"?>
<Relationships xmlns="http://schemas.openxmlformats.org/package/2006/relationships"><Relationship Id="rPictId0" Type="http://schemas.openxmlformats.org/officeDocument/2006/relationships/image" Target="../media/image16.jpeg"/><Relationship Id="rPictId1" Type="http://schemas.openxmlformats.org/officeDocument/2006/relationships/image" Target="../media/image17.jpeg"/><Relationship Id="rId1" Type="http://schemas.openxmlformats.org/officeDocument/2006/relationships/slideLayout" Target="../slideLayouts/slideLayout.xml"/></Relationships>
</file>

<file path=ppt/slides/_rels/slide12.xml.rels>&#65279;<?xml version="1.0" encoding="UTF-8" standalone="yes"?>
<Relationships xmlns="http://schemas.openxmlformats.org/package/2006/relationships"><Relationship Id="rPictId0" Type="http://schemas.openxmlformats.org/officeDocument/2006/relationships/image" Target="../media/image18.jpeg"/><Relationship Id="rPictId1" Type="http://schemas.openxmlformats.org/officeDocument/2006/relationships/image" Target="../media/image19.jpeg"/><Relationship Id="rPictId2" Type="http://schemas.openxmlformats.org/officeDocument/2006/relationships/image" Target="../media/image20.jpeg"/><Relationship Id="rId1" Type="http://schemas.openxmlformats.org/officeDocument/2006/relationships/slideLayout" Target="../slideLayouts/slideLayout.xml"/></Relationships>
</file>

<file path=ppt/slides/_rels/slide13.xml.rels>&#65279;<?xml version="1.0" encoding="UTF-8" standalone="yes"?>
<Relationships xmlns="http://schemas.openxmlformats.org/package/2006/relationships"><Relationship Id="rPictId0" Type="http://schemas.openxmlformats.org/officeDocument/2006/relationships/image" Target="../media/image21.jpeg"/><Relationship Id="rPictId1" Type="http://schemas.openxmlformats.org/officeDocument/2006/relationships/image" Target="../media/image22.jpeg"/><Relationship Id="rPictId2" Type="http://schemas.openxmlformats.org/officeDocument/2006/relationships/image" Target="../media/image23.jpeg"/><Relationship Id="rId1" Type="http://schemas.openxmlformats.org/officeDocument/2006/relationships/slideLayout" Target="../slideLayouts/slideLayout.xml"/></Relationships>
</file>

<file path=ppt/slides/_rels/slide14.xml.rels>&#65279;<?xml version="1.0" encoding="UTF-8" standalone="yes"?>
<Relationships xmlns="http://schemas.openxmlformats.org/package/2006/relationships"><Relationship Id="rPictId0" Type="http://schemas.openxmlformats.org/officeDocument/2006/relationships/image" Target="../media/image24.jpeg"/><Relationship Id="rPictId1" Type="http://schemas.openxmlformats.org/officeDocument/2006/relationships/image" Target="../media/image25.jpeg"/><Relationship Id="rPictId2" Type="http://schemas.openxmlformats.org/officeDocument/2006/relationships/image" Target="../media/image26.jpeg"/><Relationship Id="rId1" Type="http://schemas.openxmlformats.org/officeDocument/2006/relationships/slideLayout" Target="../slideLayouts/slideLayout.xml"/></Relationships>
</file>

<file path=ppt/slides/_rels/slide15.xml.rels>&#65279;<?xml version="1.0" encoding="UTF-8" standalone="yes"?>
<Relationships xmlns="http://schemas.openxmlformats.org/package/2006/relationships"><Relationship Id="rPictId0" Type="http://schemas.openxmlformats.org/officeDocument/2006/relationships/image" Target="../media/image27.jpeg"/><Relationship Id="rPictId1" Type="http://schemas.openxmlformats.org/officeDocument/2006/relationships/image" Target="../media/image28.jpeg"/><Relationship Id="rId1" Type="http://schemas.openxmlformats.org/officeDocument/2006/relationships/slideLayout" Target="../slideLayouts/slideLayout.xml"/></Relationships>
</file>

<file path=ppt/slides/_rels/slide16.xml.rels>&#65279;<?xml version="1.0" encoding="UTF-8" standalone="yes"?>
<Relationships xmlns="http://schemas.openxmlformats.org/package/2006/relationships"><Relationship Id="rPictId0" Type="http://schemas.openxmlformats.org/officeDocument/2006/relationships/image" Target="../media/image29.jpeg"/><Relationship Id="rPictId1" Type="http://schemas.openxmlformats.org/officeDocument/2006/relationships/image" Target="../media/image30.jpeg"/><Relationship Id="rPictId2" Type="http://schemas.openxmlformats.org/officeDocument/2006/relationships/image" Target="../media/image31.jpeg"/><Relationship Id="rPictId3" Type="http://schemas.openxmlformats.org/officeDocument/2006/relationships/image" Target="../media/image32.jpeg"/><Relationship Id="rId1" Type="http://schemas.openxmlformats.org/officeDocument/2006/relationships/slideLayout" Target="../slideLayouts/slideLayout.xml"/></Relationships>
</file>

<file path=ppt/slides/_rels/slide17.xml.rels>&#65279;<?xml version="1.0" encoding="UTF-8" standalone="yes"?>
<Relationships xmlns="http://schemas.openxmlformats.org/package/2006/relationships"><Relationship Id="rPictId0" Type="http://schemas.openxmlformats.org/officeDocument/2006/relationships/image" Target="../media/image33.jpeg"/><Relationship Id="rPictId1" Type="http://schemas.openxmlformats.org/officeDocument/2006/relationships/image" Target="../media/image34.jpeg"/><Relationship Id="rPictId2" Type="http://schemas.openxmlformats.org/officeDocument/2006/relationships/image" Target="../media/image35.jpeg"/><Relationship Id="rId1" Type="http://schemas.openxmlformats.org/officeDocument/2006/relationships/slideLayout" Target="../slideLayouts/slideLayout.xml"/></Relationships>
</file>

<file path=ppt/slides/_rels/slide18.xml.rels>&#65279;<?xml version="1.0" encoding="UTF-8" standalone="yes"?>
<Relationships xmlns="http://schemas.openxmlformats.org/package/2006/relationships"><Relationship Id="rPictId0" Type="http://schemas.openxmlformats.org/officeDocument/2006/relationships/image" Target="../media/image36.jpeg"/><Relationship Id="rPictId1" Type="http://schemas.openxmlformats.org/officeDocument/2006/relationships/image" Target="../media/image37.jpeg"/><Relationship Id="rId1" Type="http://schemas.openxmlformats.org/officeDocument/2006/relationships/slideLayout" Target="../slideLayouts/slideLayout.xml"/></Relationships>
</file>

<file path=ppt/slides/_rels/slide19.xml.rels>&#65279;<?xml version="1.0" encoding="UTF-8" standalone="yes"?>
<Relationships xmlns="http://schemas.openxmlformats.org/package/2006/relationships"><Relationship Id="rPictId0" Type="http://schemas.openxmlformats.org/officeDocument/2006/relationships/image" Target="../media/image38.jpeg"/><Relationship Id="rPictId1" Type="http://schemas.openxmlformats.org/officeDocument/2006/relationships/image" Target="../media/image39.jpeg"/><Relationship Id="rId1" Type="http://schemas.openxmlformats.org/officeDocument/2006/relationships/slideLayout" Target="../slideLayouts/slideLayout.xml"/></Relationships>
</file>

<file path=ppt/slides/_rels/slide2.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20.xml.rels>&#65279;<?xml version="1.0" encoding="UTF-8" standalone="yes"?>
<Relationships xmlns="http://schemas.openxmlformats.org/package/2006/relationships"><Relationship Id="rPictId0" Type="http://schemas.openxmlformats.org/officeDocument/2006/relationships/image" Target="../media/image40.jpeg"/><Relationship Id="rPictId1" Type="http://schemas.openxmlformats.org/officeDocument/2006/relationships/image" Target="../media/image41.jpeg"/><Relationship Id="rId1" Type="http://schemas.openxmlformats.org/officeDocument/2006/relationships/slideLayout" Target="../slideLayouts/slideLayout.xml"/></Relationships>
</file>

<file path=ppt/slides/_rels/slide21.xml.rels>&#65279;<?xml version="1.0" encoding="UTF-8" standalone="yes"?>
<Relationships xmlns="http://schemas.openxmlformats.org/package/2006/relationships"><Relationship Id="rPictId0" Type="http://schemas.openxmlformats.org/officeDocument/2006/relationships/image" Target="../media/image42.jpeg"/><Relationship Id="rPictId1" Type="http://schemas.openxmlformats.org/officeDocument/2006/relationships/image" Target="../media/image43.jpeg"/><Relationship Id="rPictId2" Type="http://schemas.openxmlformats.org/officeDocument/2006/relationships/image" Target="../media/image44.jpeg"/><Relationship Id="rId1" Type="http://schemas.openxmlformats.org/officeDocument/2006/relationships/slideLayout" Target="../slideLayouts/slideLayout.xml"/></Relationships>
</file>

<file path=ppt/slides/_rels/slide22.xml.rels>&#65279;<?xml version="1.0" encoding="UTF-8" standalone="yes"?>
<Relationships xmlns="http://schemas.openxmlformats.org/package/2006/relationships"><Relationship Id="rPictId0" Type="http://schemas.openxmlformats.org/officeDocument/2006/relationships/image" Target="../media/image45.jpeg"/><Relationship Id="rPictId1" Type="http://schemas.openxmlformats.org/officeDocument/2006/relationships/image" Target="../media/image46.jpeg"/><Relationship Id="rId1" Type="http://schemas.openxmlformats.org/officeDocument/2006/relationships/slideLayout" Target="../slideLayouts/slideLayout.xml"/></Relationships>
</file>

<file path=ppt/slides/_rels/slide23.xml.rels>&#65279;<?xml version="1.0" encoding="UTF-8" standalone="yes"?>
<Relationships xmlns="http://schemas.openxmlformats.org/package/2006/relationships"><Relationship Id="rPictId0" Type="http://schemas.openxmlformats.org/officeDocument/2006/relationships/image" Target="../media/image47.jpeg"/><Relationship Id="rPictId1" Type="http://schemas.openxmlformats.org/officeDocument/2006/relationships/image" Target="../media/image48.jpeg"/><Relationship Id="rPictId2" Type="http://schemas.openxmlformats.org/officeDocument/2006/relationships/image" Target="../media/image49.jpeg"/><Relationship Id="rId1" Type="http://schemas.openxmlformats.org/officeDocument/2006/relationships/slideLayout" Target="../slideLayouts/slideLayout.xml"/></Relationships>
</file>

<file path=ppt/slides/_rels/slide24.xml.rels>&#65279;<?xml version="1.0" encoding="UTF-8" standalone="yes"?>
<Relationships xmlns="http://schemas.openxmlformats.org/package/2006/relationships"><Relationship Id="rPictId0" Type="http://schemas.openxmlformats.org/officeDocument/2006/relationships/image" Target="../media/image50.jpeg"/><Relationship Id="rPictId1" Type="http://schemas.openxmlformats.org/officeDocument/2006/relationships/image" Target="../media/image51.jpeg"/><Relationship Id="rId1" Type="http://schemas.openxmlformats.org/officeDocument/2006/relationships/slideLayout" Target="../slideLayouts/slideLayout.xml"/></Relationships>
</file>

<file path=ppt/slides/_rels/slide25.xml.rels>&#65279;<?xml version="1.0" encoding="UTF-8" standalone="yes"?>
<Relationships xmlns="http://schemas.openxmlformats.org/package/2006/relationships"><Relationship Id="rPictId0" Type="http://schemas.openxmlformats.org/officeDocument/2006/relationships/image" Target="../media/image52.jpeg"/><Relationship Id="rId1" Type="http://schemas.openxmlformats.org/officeDocument/2006/relationships/slideLayout" Target="../slideLayouts/slideLayout.xml"/></Relationships>
</file>

<file path=ppt/slides/_rels/slide26.xml.rels>&#65279;<?xml version="1.0" encoding="UTF-8" standalone="yes"?>
<Relationships xmlns="http://schemas.openxmlformats.org/package/2006/relationships"><Relationship Id="rPictId0" Type="http://schemas.openxmlformats.org/officeDocument/2006/relationships/image" Target="../media/image53.jpeg"/><Relationship Id="rPictId1" Type="http://schemas.openxmlformats.org/officeDocument/2006/relationships/image" Target="../media/image54.jpeg"/><Relationship Id="rPictId2" Type="http://schemas.openxmlformats.org/officeDocument/2006/relationships/image" Target="../media/image55.jpeg"/><Relationship Id="rId1" Type="http://schemas.openxmlformats.org/officeDocument/2006/relationships/slideLayout" Target="../slideLayouts/slideLayout.xml"/></Relationships>
</file>

<file path=ppt/slides/_rels/slide27.xml.rels>&#65279;<?xml version="1.0" encoding="UTF-8" standalone="yes"?>
<Relationships xmlns="http://schemas.openxmlformats.org/package/2006/relationships"><Relationship Id="rPictId0" Type="http://schemas.openxmlformats.org/officeDocument/2006/relationships/image" Target="../media/image56.jpeg"/><Relationship Id="rId1" Type="http://schemas.openxmlformats.org/officeDocument/2006/relationships/slideLayout" Target="../slideLayouts/slideLayout.xml"/></Relationships>
</file>

<file path=ppt/slides/_rels/slide28.xml.rels>&#65279;<?xml version="1.0" encoding="UTF-8" standalone="yes"?>
<Relationships xmlns="http://schemas.openxmlformats.org/package/2006/relationships"><Relationship Id="rPictId0" Type="http://schemas.openxmlformats.org/officeDocument/2006/relationships/image" Target="../media/image57.jpeg"/><Relationship Id="rId1" Type="http://schemas.openxmlformats.org/officeDocument/2006/relationships/slideLayout" Target="../slideLayouts/slideLayout.xml"/></Relationships>
</file>

<file path=ppt/slides/_rels/slide29.xml.rels>&#65279;<?xml version="1.0" encoding="UTF-8" standalone="yes"?>
<Relationships xmlns="http://schemas.openxmlformats.org/package/2006/relationships"><Relationship Id="rPictId0" Type="http://schemas.openxmlformats.org/officeDocument/2006/relationships/image" Target="../media/image58.jpeg"/><Relationship Id="rId1" Type="http://schemas.openxmlformats.org/officeDocument/2006/relationships/slideLayout" Target="../slideLayouts/slideLayout.xml"/></Relationships>
</file>

<file path=ppt/slides/_rels/slide3.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30.xml.rels>&#65279;<?xml version="1.0" encoding="UTF-8" standalone="yes"?>
<Relationships xmlns="http://schemas.openxmlformats.org/package/2006/relationships"><Relationship Id="rPictId0" Type="http://schemas.openxmlformats.org/officeDocument/2006/relationships/image" Target="../media/image59.jpeg"/><Relationship Id="rId1" Type="http://schemas.openxmlformats.org/officeDocument/2006/relationships/slideLayout" Target="../slideLayouts/slideLayout.xml"/></Relationships>
</file>

<file path=ppt/slides/_rels/slide31.xml.rels>&#65279;<?xml version="1.0" encoding="UTF-8" standalone="yes"?>
<Relationships xmlns="http://schemas.openxmlformats.org/package/2006/relationships"><Relationship Id="rPictId0" Type="http://schemas.openxmlformats.org/officeDocument/2006/relationships/image" Target="../media/image60.jpeg"/><Relationship Id="rId1" Type="http://schemas.openxmlformats.org/officeDocument/2006/relationships/slideLayout" Target="../slideLayouts/slideLayout.xml"/></Relationships>
</file>

<file path=ppt/slides/_rels/slide32.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33.xml.rels>&#65279;<?xml version="1.0" encoding="UTF-8" standalone="yes"?>
<Relationships xmlns="http://schemas.openxmlformats.org/package/2006/relationships"><Relationship Id="rPictId0" Type="http://schemas.openxmlformats.org/officeDocument/2006/relationships/image" Target="../media/image61.jpeg"/><Relationship Id="rId1" Type="http://schemas.openxmlformats.org/officeDocument/2006/relationships/slideLayout" Target="../slideLayouts/slideLayout.xml"/></Relationships>
</file>

<file path=ppt/slides/_rels/slide34.xml.rels>&#65279;<?xml version="1.0" encoding="UTF-8" standalone="yes"?>
<Relationships xmlns="http://schemas.openxmlformats.org/package/2006/relationships"><Relationship Id="rPictId0" Type="http://schemas.openxmlformats.org/officeDocument/2006/relationships/image" Target="../media/image62.jpeg"/><Relationship Id="rId1" Type="http://schemas.openxmlformats.org/officeDocument/2006/relationships/slideLayout" Target="../slideLayouts/slideLayout.xml"/></Relationships>
</file>

<file path=ppt/slides/_rels/slide35.xml.rels>&#65279;<?xml version="1.0" encoding="UTF-8" standalone="yes"?>
<Relationships xmlns="http://schemas.openxmlformats.org/package/2006/relationships"><Relationship Id="rPictId0" Type="http://schemas.openxmlformats.org/officeDocument/2006/relationships/image" Target="../media/image63.jpeg"/><Relationship Id="rId1" Type="http://schemas.openxmlformats.org/officeDocument/2006/relationships/slideLayout" Target="../slideLayouts/slideLayout.xml"/></Relationships>
</file>

<file path=ppt/slides/_rels/slide36.xml.rels>&#65279;<?xml version="1.0" encoding="UTF-8" standalone="yes"?>
<Relationships xmlns="http://schemas.openxmlformats.org/package/2006/relationships"><Relationship Id="rPictId0" Type="http://schemas.openxmlformats.org/officeDocument/2006/relationships/image" Target="../media/image64.jpeg"/><Relationship Id="rId1" Type="http://schemas.openxmlformats.org/officeDocument/2006/relationships/slideLayout" Target="../slideLayouts/slideLayout.xml"/></Relationships>
</file>

<file path=ppt/slides/_rels/slide37.xml.rels>&#65279;<?xml version="1.0" encoding="UTF-8" standalone="yes"?>
<Relationships xmlns="http://schemas.openxmlformats.org/package/2006/relationships"><Relationship Id="rPictId0" Type="http://schemas.openxmlformats.org/officeDocument/2006/relationships/image" Target="../media/image65.jpeg"/><Relationship Id="rId1" Type="http://schemas.openxmlformats.org/officeDocument/2006/relationships/slideLayout" Target="../slideLayouts/slideLayout.xml"/></Relationships>
</file>

<file path=ppt/slides/_rels/slide38.xml.rels>&#65279;<?xml version="1.0" encoding="UTF-8" standalone="yes"?>
<Relationships xmlns="http://schemas.openxmlformats.org/package/2006/relationships"><Relationship Id="rPictId0" Type="http://schemas.openxmlformats.org/officeDocument/2006/relationships/image" Target="../media/image66.jpeg"/><Relationship Id="rId1" Type="http://schemas.openxmlformats.org/officeDocument/2006/relationships/slideLayout" Target="../slideLayouts/slideLayout.xml"/></Relationships>
</file>

<file path=ppt/slides/_rels/slide39.xml.rels>&#65279;<?xml version="1.0" encoding="UTF-8" standalone="yes"?>
<Relationships xmlns="http://schemas.openxmlformats.org/package/2006/relationships"><Relationship Id="rPictId0" Type="http://schemas.openxmlformats.org/officeDocument/2006/relationships/image" Target="../media/image67.jpeg"/><Relationship Id="rId1" Type="http://schemas.openxmlformats.org/officeDocument/2006/relationships/slideLayout" Target="../slideLayouts/slideLayout.xml"/></Relationships>
</file>

<file path=ppt/slides/_rels/slide4.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40.xml.rels>&#65279;<?xml version="1.0" encoding="UTF-8" standalone="yes"?>
<Relationships xmlns="http://schemas.openxmlformats.org/package/2006/relationships"><Relationship Id="rPictId0" Type="http://schemas.openxmlformats.org/officeDocument/2006/relationships/image" Target="../media/image68.jpeg"/><Relationship Id="rId1" Type="http://schemas.openxmlformats.org/officeDocument/2006/relationships/slideLayout" Target="../slideLayouts/slideLayout.xml"/></Relationships>
</file>

<file path=ppt/slides/_rels/slide41.xml.rels>&#65279;<?xml version="1.0" encoding="UTF-8" standalone="yes"?>
<Relationships xmlns="http://schemas.openxmlformats.org/package/2006/relationships"><Relationship Id="rPictId0" Type="http://schemas.openxmlformats.org/officeDocument/2006/relationships/image" Target="../media/image69.jpeg"/><Relationship Id="rId1" Type="http://schemas.openxmlformats.org/officeDocument/2006/relationships/slideLayout" Target="../slideLayouts/slideLayout.xml"/></Relationships>
</file>

<file path=ppt/slides/_rels/slide42.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43.xml.rels>&#65279;<?xml version="1.0" encoding="UTF-8" standalone="yes"?>
<Relationships xmlns="http://schemas.openxmlformats.org/package/2006/relationships"><Relationship Id="rPictId0" Type="http://schemas.openxmlformats.org/officeDocument/2006/relationships/image" Target="../media/image70.jpeg"/><Relationship Id="rId1" Type="http://schemas.openxmlformats.org/officeDocument/2006/relationships/slideLayout" Target="../slideLayouts/slideLayout.xml"/></Relationships>
</file>

<file path=ppt/slides/_rels/slide44.xml.rels>&#65279;<?xml version="1.0" encoding="UTF-8" standalone="yes"?>
<Relationships xmlns="http://schemas.openxmlformats.org/package/2006/relationships"><Relationship Id="rPictId0" Type="http://schemas.openxmlformats.org/officeDocument/2006/relationships/image" Target="../media/image71.jpeg"/><Relationship Id="rId1" Type="http://schemas.openxmlformats.org/officeDocument/2006/relationships/slideLayout" Target="../slideLayouts/slideLayout.xml"/></Relationships>
</file>

<file path=ppt/slides/_rels/slide45.xml.rels>&#65279;<?xml version="1.0" encoding="UTF-8" standalone="yes"?>
<Relationships xmlns="http://schemas.openxmlformats.org/package/2006/relationships"><Relationship Id="rPictId0" Type="http://schemas.openxmlformats.org/officeDocument/2006/relationships/image" Target="../media/image72.jpeg"/><Relationship Id="rId1" Type="http://schemas.openxmlformats.org/officeDocument/2006/relationships/slideLayout" Target="../slideLayouts/slideLayout.xml"/></Relationships>
</file>

<file path=ppt/slides/_rels/slide46.xml.rels>&#65279;<?xml version="1.0" encoding="UTF-8" standalone="yes"?>
<Relationships xmlns="http://schemas.openxmlformats.org/package/2006/relationships"><Relationship Id="rPictId0" Type="http://schemas.openxmlformats.org/officeDocument/2006/relationships/image" Target="../media/image73.jpeg"/><Relationship Id="rId1" Type="http://schemas.openxmlformats.org/officeDocument/2006/relationships/slideLayout" Target="../slideLayouts/slideLayout.xml"/></Relationships>
</file>

<file path=ppt/slides/_rels/slide47.xml.rels>&#65279;<?xml version="1.0" encoding="UTF-8" standalone="yes"?>
<Relationships xmlns="http://schemas.openxmlformats.org/package/2006/relationships"><Relationship Id="rPictId0" Type="http://schemas.openxmlformats.org/officeDocument/2006/relationships/image" Target="../media/image74.jpeg"/><Relationship Id="rId1" Type="http://schemas.openxmlformats.org/officeDocument/2006/relationships/slideLayout" Target="../slideLayouts/slideLayout.xml"/></Relationships>
</file>

<file path=ppt/slides/_rels/slide48.xml.rels>&#65279;<?xml version="1.0" encoding="UTF-8" standalone="yes"?>
<Relationships xmlns="http://schemas.openxmlformats.org/package/2006/relationships"><Relationship Id="rPictId0" Type="http://schemas.openxmlformats.org/officeDocument/2006/relationships/image" Target="../media/image75.jpeg"/><Relationship Id="rId1" Type="http://schemas.openxmlformats.org/officeDocument/2006/relationships/slideLayout" Target="../slideLayouts/slideLayout.xml"/></Relationships>
</file>

<file path=ppt/slides/_rels/slide49.xml.rels>&#65279;<?xml version="1.0" encoding="UTF-8" standalone="yes"?>
<Relationships xmlns="http://schemas.openxmlformats.org/package/2006/relationships"><Relationship Id="rPictId0" Type="http://schemas.openxmlformats.org/officeDocument/2006/relationships/image" Target="../media/image76.jpeg"/><Relationship Id="rId1" Type="http://schemas.openxmlformats.org/officeDocument/2006/relationships/slideLayout" Target="../slideLayouts/slideLayout.xml"/></Relationships>
</file>

<file path=ppt/slides/_rels/slide5.xml.rels>&#65279;<?xml version="1.0" encoding="UTF-8" standalone="yes"?>
<Relationships xmlns="http://schemas.openxmlformats.org/package/2006/relationships"><Relationship Id="rPictId0" Type="http://schemas.openxmlformats.org/officeDocument/2006/relationships/image" Target="../media/image1.jpeg"/><Relationship Id="rId1" Type="http://schemas.openxmlformats.org/officeDocument/2006/relationships/slideLayout" Target="../slideLayouts/slideLayout.xml"/></Relationships>
</file>

<file path=ppt/slides/_rels/slide50.xml.rels>&#65279;<?xml version="1.0" encoding="UTF-8" standalone="yes"?>
<Relationships xmlns="http://schemas.openxmlformats.org/package/2006/relationships"><Relationship Id="rPictId0" Type="http://schemas.openxmlformats.org/officeDocument/2006/relationships/image" Target="../media/image77.jpeg"/><Relationship Id="rId1" Type="http://schemas.openxmlformats.org/officeDocument/2006/relationships/slideLayout" Target="../slideLayouts/slideLayout.xml"/></Relationships>
</file>

<file path=ppt/slides/_rels/slide51.xml.rels>&#65279;<?xml version="1.0" encoding="UTF-8" standalone="yes"?>
<Relationships xmlns="http://schemas.openxmlformats.org/package/2006/relationships"><Relationship Id="rPictId0" Type="http://schemas.openxmlformats.org/officeDocument/2006/relationships/image" Target="../media/image78.jpeg"/><Relationship Id="rPictId1" Type="http://schemas.openxmlformats.org/officeDocument/2006/relationships/image" Target="../media/image79.jpeg"/><Relationship Id="rPictId2" Type="http://schemas.openxmlformats.org/officeDocument/2006/relationships/image" Target="../media/image80.jpeg"/><Relationship Id="rPictId3" Type="http://schemas.openxmlformats.org/officeDocument/2006/relationships/image" Target="../media/image81.jpeg"/><Relationship Id="rPictId4" Type="http://schemas.openxmlformats.org/officeDocument/2006/relationships/image" Target="../media/image82.jpeg"/><Relationship Id="rPictId5" Type="http://schemas.openxmlformats.org/officeDocument/2006/relationships/image" Target="../media/image83.jpeg"/><Relationship Id="rPictId6" Type="http://schemas.openxmlformats.org/officeDocument/2006/relationships/image" Target="../media/image84.jpeg"/><Relationship Id="rId1" Type="http://schemas.openxmlformats.org/officeDocument/2006/relationships/slideLayout" Target="../slideLayouts/slideLayout.xml"/></Relationships>
</file>

<file path=ppt/slides/_rels/slide52.xml.rels>&#65279;<?xml version="1.0" encoding="UTF-8" standalone="yes"?>
<Relationships xmlns="http://schemas.openxmlformats.org/package/2006/relationships"><Relationship Id="rPictId0" Type="http://schemas.openxmlformats.org/officeDocument/2006/relationships/image" Target="../media/image85.jpeg"/><Relationship Id="rId1" Type="http://schemas.openxmlformats.org/officeDocument/2006/relationships/slideLayout" Target="../slideLayouts/slideLayout.xml"/></Relationships>
</file>

<file path=ppt/slides/_rels/slide53.xml.rels>&#65279;<?xml version="1.0" encoding="UTF-8" standalone="yes"?>
<Relationships xmlns="http://schemas.openxmlformats.org/package/2006/relationships"><Relationship Id="rPictId0" Type="http://schemas.openxmlformats.org/officeDocument/2006/relationships/image" Target="../media/image86.jpeg"/><Relationship Id="rId1" Type="http://schemas.openxmlformats.org/officeDocument/2006/relationships/slideLayout" Target="../slideLayouts/slideLayout.xml"/></Relationships>
</file>

<file path=ppt/slides/_rels/slide54.xml.rels>&#65279;<?xml version="1.0" encoding="UTF-8" standalone="yes"?>
<Relationships xmlns="http://schemas.openxmlformats.org/package/2006/relationships"><Relationship Id="rPictId0" Type="http://schemas.openxmlformats.org/officeDocument/2006/relationships/image" Target="../media/image87.jpeg"/><Relationship Id="rId1" Type="http://schemas.openxmlformats.org/officeDocument/2006/relationships/slideLayout" Target="../slideLayouts/slideLayout.xml"/></Relationships>
</file>

<file path=ppt/slides/_rels/slide55.xml.rels>&#65279;<?xml version="1.0" encoding="UTF-8" standalone="yes"?>
<Relationships xmlns="http://schemas.openxmlformats.org/package/2006/relationships"><Relationship Id="rPictId0" Type="http://schemas.openxmlformats.org/officeDocument/2006/relationships/image" Target="../media/image88.jpeg"/><Relationship Id="rId1" Type="http://schemas.openxmlformats.org/officeDocument/2006/relationships/slideLayout" Target="../slideLayouts/slideLayout.xml"/></Relationships>
</file>

<file path=ppt/slides/_rels/slide56.xml.rels>&#65279;<?xml version="1.0" encoding="UTF-8" standalone="yes"?>
<Relationships xmlns="http://schemas.openxmlformats.org/package/2006/relationships"><Relationship Id="rPictId0" Type="http://schemas.openxmlformats.org/officeDocument/2006/relationships/image" Target="../media/image89.jpeg"/><Relationship Id="rId1" Type="http://schemas.openxmlformats.org/officeDocument/2006/relationships/slideLayout" Target="../slideLayouts/slideLayout.xml"/></Relationships>
</file>

<file path=ppt/slides/_rels/slide57.xml.rels>&#65279;<?xml version="1.0" encoding="UTF-8" standalone="yes"?>
<Relationships xmlns="http://schemas.openxmlformats.org/package/2006/relationships"><Relationship Id="rPictId0" Type="http://schemas.openxmlformats.org/officeDocument/2006/relationships/image" Target="../media/image90.jpeg"/><Relationship Id="rId1" Type="http://schemas.openxmlformats.org/officeDocument/2006/relationships/slideLayout" Target="../slideLayouts/slideLayout.xml"/></Relationships>
</file>

<file path=ppt/slides/_rels/slide58.xml.rels>&#65279;<?xml version="1.0" encoding="UTF-8" standalone="yes"?>
<Relationships xmlns="http://schemas.openxmlformats.org/package/2006/relationships"><Relationship Id="rPictId0" Type="http://schemas.openxmlformats.org/officeDocument/2006/relationships/image" Target="../media/image91.jpeg"/><Relationship Id="rId1" Type="http://schemas.openxmlformats.org/officeDocument/2006/relationships/slideLayout" Target="../slideLayouts/slideLayout.xml"/></Relationships>
</file>

<file path=ppt/slides/_rels/slide59.xml.rels>&#65279;<?xml version="1.0" encoding="UTF-8" standalone="yes"?>
<Relationships xmlns="http://schemas.openxmlformats.org/package/2006/relationships"><Relationship Id="rPictId0" Type="http://schemas.openxmlformats.org/officeDocument/2006/relationships/image" Target="../media/image92.jpeg"/><Relationship Id="rId1" Type="http://schemas.openxmlformats.org/officeDocument/2006/relationships/slideLayout" Target="../slideLayouts/slideLayout.xml"/></Relationships>
</file>

<file path=ppt/slides/_rels/slide6.xml.rels>&#65279;<?xml version="1.0" encoding="UTF-8" standalone="yes"?>
<Relationships xmlns="http://schemas.openxmlformats.org/package/2006/relationships"><Relationship Id="rPictId0" Type="http://schemas.openxmlformats.org/officeDocument/2006/relationships/image" Target="../media/image2.jpeg"/><Relationship Id="rPictId1" Type="http://schemas.openxmlformats.org/officeDocument/2006/relationships/image" Target="../media/image3.jpeg"/><Relationship Id="rId1" Type="http://schemas.openxmlformats.org/officeDocument/2006/relationships/slideLayout" Target="../slideLayouts/slideLayout.xml"/></Relationships>
</file>

<file path=ppt/slides/_rels/slide60.xml.rels>&#65279;<?xml version="1.0" encoding="UTF-8" standalone="yes"?>
<Relationships xmlns="http://schemas.openxmlformats.org/package/2006/relationships"><Relationship Id="rPictId0" Type="http://schemas.openxmlformats.org/officeDocument/2006/relationships/image" Target="../media/image93.jpeg"/><Relationship Id="rId1" Type="http://schemas.openxmlformats.org/officeDocument/2006/relationships/slideLayout" Target="../slideLayouts/slideLayout.xml"/></Relationships>
</file>

<file path=ppt/slides/_rels/slide61.xml.rels>&#65279;<?xml version="1.0" encoding="UTF-8" standalone="yes"?>
<Relationships xmlns="http://schemas.openxmlformats.org/package/2006/relationships"><Relationship Id="rPictId0" Type="http://schemas.openxmlformats.org/officeDocument/2006/relationships/image" Target="../media/image94.jpeg"/><Relationship Id="rId1" Type="http://schemas.openxmlformats.org/officeDocument/2006/relationships/slideLayout" Target="../slideLayouts/slideLayout.xml"/></Relationships>
</file>

<file path=ppt/slides/_rels/slide62.xml.rels>&#65279;<?xml version="1.0" encoding="UTF-8" standalone="yes"?>
<Relationships xmlns="http://schemas.openxmlformats.org/package/2006/relationships"><Relationship Id="rPictId0" Type="http://schemas.openxmlformats.org/officeDocument/2006/relationships/image" Target="../media/image95.jpeg"/><Relationship Id="rId1" Type="http://schemas.openxmlformats.org/officeDocument/2006/relationships/slideLayout" Target="../slideLayouts/slideLayout.xml"/></Relationships>
</file>

<file path=ppt/slides/_rels/slide63.xml.rels>&#65279;<?xml version="1.0" encoding="UTF-8" standalone="yes"?>
<Relationships xmlns="http://schemas.openxmlformats.org/package/2006/relationships"><Relationship Id="rPictId0" Type="http://schemas.openxmlformats.org/officeDocument/2006/relationships/image" Target="../media/image96.jpeg"/><Relationship Id="rId1" Type="http://schemas.openxmlformats.org/officeDocument/2006/relationships/slideLayout" Target="../slideLayouts/slideLayout.xml"/></Relationships>
</file>

<file path=ppt/slides/_rels/slide64.xml.rels>&#65279;<?xml version="1.0" encoding="UTF-8" standalone="yes"?>
<Relationships xmlns="http://schemas.openxmlformats.org/package/2006/relationships"><Relationship Id="rPictId0" Type="http://schemas.openxmlformats.org/officeDocument/2006/relationships/image" Target="../media/image97.jpeg"/><Relationship Id="rId1" Type="http://schemas.openxmlformats.org/officeDocument/2006/relationships/slideLayout" Target="../slideLayouts/slideLayout.xml"/></Relationships>
</file>

<file path=ppt/slides/_rels/slide65.xml.rels>&#65279;<?xml version="1.0" encoding="UTF-8" standalone="yes"?>
<Relationships xmlns="http://schemas.openxmlformats.org/package/2006/relationships"><Relationship Id="rPictId0" Type="http://schemas.openxmlformats.org/officeDocument/2006/relationships/image" Target="../media/image98.jpeg"/><Relationship Id="rId1" Type="http://schemas.openxmlformats.org/officeDocument/2006/relationships/slideLayout" Target="../slideLayouts/slideLayout.xml"/></Relationships>
</file>

<file path=ppt/slides/_rels/slide66.xml.rels>&#65279;<?xml version="1.0" encoding="UTF-8" standalone="yes"?>
<Relationships xmlns="http://schemas.openxmlformats.org/package/2006/relationships"><Relationship Id="rPictId0" Type="http://schemas.openxmlformats.org/officeDocument/2006/relationships/image" Target="../media/image99.jpeg"/><Relationship Id="rId1" Type="http://schemas.openxmlformats.org/officeDocument/2006/relationships/slideLayout" Target="../slideLayouts/slideLayout.xml"/></Relationships>
</file>

<file path=ppt/slides/_rels/slide67.xml.rels>&#65279;<?xml version="1.0" encoding="UTF-8" standalone="yes"?>
<Relationships xmlns="http://schemas.openxmlformats.org/package/2006/relationships"><Relationship Id="rPictId0" Type="http://schemas.openxmlformats.org/officeDocument/2006/relationships/image" Target="../media/image100.jpeg"/><Relationship Id="rId1" Type="http://schemas.openxmlformats.org/officeDocument/2006/relationships/slideLayout" Target="../slideLayouts/slideLayout.xml"/></Relationships>
</file>

<file path=ppt/slides/_rels/slide68.xml.rels>&#65279;<?xml version="1.0" encoding="UTF-8" standalone="yes"?>
<Relationships xmlns="http://schemas.openxmlformats.org/package/2006/relationships"><Relationship Id="rPictId0" Type="http://schemas.openxmlformats.org/officeDocument/2006/relationships/image" Target="../media/image101.jpeg"/><Relationship Id="rId1" Type="http://schemas.openxmlformats.org/officeDocument/2006/relationships/slideLayout" Target="../slideLayouts/slideLayout.xml"/></Relationships>
</file>

<file path=ppt/slides/_rels/slide69.xml.rels>&#65279;<?xml version="1.0" encoding="UTF-8" standalone="yes"?>
<Relationships xmlns="http://schemas.openxmlformats.org/package/2006/relationships"><Relationship Id="rPictId0" Type="http://schemas.openxmlformats.org/officeDocument/2006/relationships/image" Target="../media/image102.jpeg"/><Relationship Id="rId1" Type="http://schemas.openxmlformats.org/officeDocument/2006/relationships/slideLayout" Target="../slideLayouts/slideLayout.xml"/></Relationships>
</file>

<file path=ppt/slides/_rels/slide7.xml.rels>&#65279;<?xml version="1.0" encoding="UTF-8" standalone="yes"?>
<Relationships xmlns="http://schemas.openxmlformats.org/package/2006/relationships"><Relationship Id="rPictId0" Type="http://schemas.openxmlformats.org/officeDocument/2006/relationships/image" Target="../media/image4.jpeg"/><Relationship Id="rPictId1" Type="http://schemas.openxmlformats.org/officeDocument/2006/relationships/image" Target="../media/image5.jpeg"/><Relationship Id="rPictId2" Type="http://schemas.openxmlformats.org/officeDocument/2006/relationships/image" Target="../media/image6.jpeg"/><Relationship Id="rId1" Type="http://schemas.openxmlformats.org/officeDocument/2006/relationships/slideLayout" Target="../slideLayouts/slideLayout.xml"/></Relationships>
</file>

<file path=ppt/slides/_rels/slide70.xml.rels>&#65279;<?xml version="1.0" encoding="UTF-8" standalone="yes"?>
<Relationships xmlns="http://schemas.openxmlformats.org/package/2006/relationships"><Relationship Id="rPictId0" Type="http://schemas.openxmlformats.org/officeDocument/2006/relationships/image" Target="../media/image103.jpeg"/><Relationship Id="rId1" Type="http://schemas.openxmlformats.org/officeDocument/2006/relationships/slideLayout" Target="../slideLayouts/slideLayout.xml"/></Relationships>
</file>

<file path=ppt/slides/_rels/slide71.xml.rels>&#65279;<?xml version="1.0" encoding="UTF-8" standalone="yes"?>
<Relationships xmlns="http://schemas.openxmlformats.org/package/2006/relationships"><Relationship Id="rPictId0" Type="http://schemas.openxmlformats.org/officeDocument/2006/relationships/image" Target="../media/image104.jpeg"/><Relationship Id="rId1" Type="http://schemas.openxmlformats.org/officeDocument/2006/relationships/slideLayout" Target="../slideLayouts/slideLayout.xml"/></Relationships>
</file>

<file path=ppt/slides/_rels/slide72.xml.rels>&#65279;<?xml version="1.0" encoding="UTF-8" standalone="yes"?>
<Relationships xmlns="http://schemas.openxmlformats.org/package/2006/relationships"><Relationship Id="rPictId0" Type="http://schemas.openxmlformats.org/officeDocument/2006/relationships/image" Target="../media/image105.jpeg"/><Relationship Id="rId1" Type="http://schemas.openxmlformats.org/officeDocument/2006/relationships/slideLayout" Target="../slideLayouts/slideLayout.xml"/></Relationships>
</file>

<file path=ppt/slides/_rels/slide73.xml.rels>&#65279;<?xml version="1.0" encoding="UTF-8" standalone="yes"?>
<Relationships xmlns="http://schemas.openxmlformats.org/package/2006/relationships"><Relationship Id="rPictId0" Type="http://schemas.openxmlformats.org/officeDocument/2006/relationships/image" Target="../media/image106.jpeg"/><Relationship Id="rPictId1" Type="http://schemas.openxmlformats.org/officeDocument/2006/relationships/image" Target="../media/image107.jpeg"/><Relationship Id="rPictId2" Type="http://schemas.openxmlformats.org/officeDocument/2006/relationships/image" Target="../media/image108.jpeg"/><Relationship Id="rId1" Type="http://schemas.openxmlformats.org/officeDocument/2006/relationships/slideLayout" Target="../slideLayouts/slideLayout.xml"/></Relationships>
</file>

<file path=ppt/slides/_rels/slide74.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75.xml.rels>&#65279;<?xml version="1.0" encoding="UTF-8" standalone="yes"?>
<Relationships xmlns="http://schemas.openxmlformats.org/package/2006/relationships"><Relationship Id="rPictId0" Type="http://schemas.openxmlformats.org/officeDocument/2006/relationships/image" Target="../media/image109.jpeg"/><Relationship Id="rId1" Type="http://schemas.openxmlformats.org/officeDocument/2006/relationships/slideLayout" Target="../slideLayouts/slideLayout.xml"/></Relationships>
</file>

<file path=ppt/slides/_rels/slide76.xml.rels>&#65279;<?xml version="1.0" encoding="UTF-8" standalone="yes"?>
<Relationships xmlns="http://schemas.openxmlformats.org/package/2006/relationships"><Relationship Id="rPictId0" Type="http://schemas.openxmlformats.org/officeDocument/2006/relationships/image" Target="../media/image110.jpeg"/><Relationship Id="rId1" Type="http://schemas.openxmlformats.org/officeDocument/2006/relationships/slideLayout" Target="../slideLayouts/slideLayout.xml"/></Relationships>
</file>

<file path=ppt/slides/_rels/slide77.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78.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79.xml.rels>&#65279;<?xml version="1.0" encoding="UTF-8" standalone="yes"?>
<Relationships xmlns="http://schemas.openxmlformats.org/package/2006/relationships"><Relationship Id="rId1" Type="http://schemas.openxmlformats.org/officeDocument/2006/relationships/slideLayout" Target="../slideLayouts/slideLayout.xml"/><Relationship Id="rLinkId0" Type="http://schemas.openxmlformats.org/officeDocument/2006/relationships/hyperlink" Target="mailto:art@line-gallery.com" TargetMode="External"/><Relationship Id="rLinkId1" Type="http://schemas.openxmlformats.org/officeDocument/2006/relationships/hyperlink" Target="http://www.line-gallery.com" TargetMode="External"/></Relationships>
</file>

<file path=ppt/slides/_rels/slide8.xml.rels>&#65279;<?xml version="1.0" encoding="UTF-8" standalone="yes"?>
<Relationships xmlns="http://schemas.openxmlformats.org/package/2006/relationships"><Relationship Id="rPictId0" Type="http://schemas.openxmlformats.org/officeDocument/2006/relationships/image" Target="../media/image7.jpeg"/><Relationship Id="rPictId1" Type="http://schemas.openxmlformats.org/officeDocument/2006/relationships/image" Target="../media/image8.jpeg"/><Relationship Id="rPictId2" Type="http://schemas.openxmlformats.org/officeDocument/2006/relationships/image" Target="../media/image9.jpeg"/><Relationship Id="rId1" Type="http://schemas.openxmlformats.org/officeDocument/2006/relationships/slideLayout" Target="../slideLayouts/slideLayout.xml"/></Relationships>
</file>

<file path=ppt/slides/_rels/slide9.xml.rels>&#65279;<?xml version="1.0" encoding="UTF-8" standalone="yes"?>
<Relationships xmlns="http://schemas.openxmlformats.org/package/2006/relationships"><Relationship Id="rPictId0" Type="http://schemas.openxmlformats.org/officeDocument/2006/relationships/image" Target="../media/image10.jpeg"/><Relationship Id="rPictId1" Type="http://schemas.openxmlformats.org/officeDocument/2006/relationships/image" Target="../media/image11.jpeg"/><Relationship Id="rPictId2" Type="http://schemas.openxmlformats.org/officeDocument/2006/relationships/image" Target="../media/image12.jpeg"/><Relationship Id="rId1" Type="http://schemas.openxmlformats.org/officeDocument/2006/relationships/slideLayout" Target="../slideLayouts/slideLayout.xml"/></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a:effectLst/>
      </p:bgPr>
    </p:bg>
    <p:spTree>
      <p:nvGrpSpPr>
        <p:cNvPr id="1" name=""/>
        <p:cNvGrpSpPr/>
        <p:nvPr/>
      </p:nvGrpSpPr>
      <p:grpSpPr/>
      <p:sp>
        <p:nvSpPr>
          <p:cNvPr id="2" name=""/>
          <p:cNvSpPr/>
          <p:nvPr/>
        </p:nvSpPr>
        <p:spPr>
          <a:xfrm>
            <a:off x="3727704" y="3422904"/>
            <a:ext cx="2938272" cy="2907792"/>
          </a:xfrm>
          <a:prstGeom prst="rect">
            <a:avLst/>
          </a:prstGeom>
          <a:solidFill>
            <a:srgbClr val="000000"/>
          </a:solidFill>
        </p:spPr>
        <p:txBody>
          <a:bodyPr lIns="0" tIns="0" rIns="0" bIns="0">
            <a:noAutofit/>
          </a:bodyPr>
          <a:p>
            <a:pPr indent="0">
              <a:spcAft>
                <a:spcPts val="10850"/>
              </a:spcAft>
            </a:pPr>
            <a:r>
              <a:rPr lang="en-US" b="1" sz="4700">
                <a:solidFill>
                  <a:srgbClr val="E0346E"/>
                </a:solidFill>
                <a:latin typeface="Arial"/>
              </a:rPr>
              <a:t>FIE</a:t>
            </a:r>
          </a:p>
          <a:p>
            <a:pPr algn="r" indent="0"/>
            <a:r>
              <a:rPr lang="en-US" b="1" sz="1500">
                <a:solidFill>
                  <a:srgbClr val="E0346E"/>
                </a:solidFill>
                <a:latin typeface="Arial"/>
              </a:rPr>
              <a:t>H^o </a:t>
            </a:r>
            <a:r>
              <a:rPr lang="en-US" cap="small" sz="1600">
                <a:solidFill>
                  <a:srgbClr val="E0346E"/>
                </a:solidFill>
                <a:latin typeface="Arial"/>
              </a:rPr>
              <a:t>|_AnG</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435352" y="2819400"/>
            <a:ext cx="2706624" cy="1264920"/>
          </a:xfrm>
          <a:prstGeom prst="rect">
            <a:avLst/>
          </a:prstGeom>
        </p:spPr>
      </p:pic>
      <p:pic>
        <p:nvPicPr>
          <p:cNvPr id="3" name=""/>
          <p:cNvPicPr>
            <a:picLocks noChangeAspect="1"/>
          </p:cNvPicPr>
          <p:nvPr/>
        </p:nvPicPr>
        <p:blipFill>
          <a:blip r:embed="rPictId1"/>
          <a:stretch>
            <a:fillRect/>
          </a:stretch>
        </p:blipFill>
        <p:spPr>
          <a:xfrm>
            <a:off x="2453640" y="4407408"/>
            <a:ext cx="2673096" cy="1121664"/>
          </a:xfrm>
          <a:prstGeom prst="rect">
            <a:avLst/>
          </a:prstGeom>
        </p:spPr>
      </p:pic>
      <p:pic>
        <p:nvPicPr>
          <p:cNvPr id="4" name=""/>
          <p:cNvPicPr>
            <a:picLocks noChangeAspect="1"/>
          </p:cNvPicPr>
          <p:nvPr/>
        </p:nvPicPr>
        <p:blipFill>
          <a:blip r:embed="rPictId2"/>
          <a:stretch>
            <a:fillRect/>
          </a:stretch>
        </p:blipFill>
        <p:spPr>
          <a:xfrm>
            <a:off x="9945624" y="2731008"/>
            <a:ext cx="2816352" cy="2840736"/>
          </a:xfrm>
          <a:prstGeom prst="rect">
            <a:avLst/>
          </a:prstGeom>
        </p:spPr>
      </p:pic>
      <p:sp>
        <p:nvSpPr>
          <p:cNvPr id="5" name=""/>
          <p:cNvSpPr/>
          <p:nvPr/>
        </p:nvSpPr>
        <p:spPr>
          <a:xfrm>
            <a:off x="3599688" y="4261104"/>
            <a:ext cx="362712" cy="97536"/>
          </a:xfrm>
          <a:prstGeom prst="rect">
            <a:avLst/>
          </a:prstGeom>
          <a:solidFill>
            <a:srgbClr val="FFFFFF"/>
          </a:solidFill>
        </p:spPr>
        <p:txBody>
          <a:bodyPr lIns="0" tIns="0" rIns="0" bIns="0" wrap="none">
            <a:noAutofit/>
          </a:bodyPr>
          <a:p>
            <a:pPr indent="0"/>
            <a:r>
              <a:rPr lang="zh-TW" sz="700">
                <a:solidFill>
                  <a:srgbClr val="E0346E"/>
                </a:solidFill>
                <a:latin typeface="SimSun"/>
                <a:ea typeface="SimSun"/>
              </a:rPr>
              <a:t>①</a:t>
            </a:r>
            <a:r>
              <a:rPr lang="zh-TW" sz="600">
                <a:solidFill>
                  <a:srgbClr val="E0346E"/>
                </a:solidFill>
                <a:latin typeface="Arial"/>
                <a:ea typeface="Arial"/>
              </a:rPr>
              <a:t> </a:t>
            </a:r>
            <a:r>
              <a:rPr lang="en-US" sz="600">
                <a:solidFill>
                  <a:srgbClr val="E0346E"/>
                </a:solidFill>
                <a:latin typeface="Arial"/>
              </a:rPr>
              <a:t>50cm</a:t>
            </a:r>
          </a:p>
        </p:txBody>
      </p:sp>
      <p:sp>
        <p:nvSpPr>
          <p:cNvPr id="6" name=""/>
          <p:cNvSpPr/>
          <p:nvPr/>
        </p:nvSpPr>
        <p:spPr>
          <a:xfrm>
            <a:off x="11289792" y="8220456"/>
            <a:ext cx="173736" cy="134112"/>
          </a:xfrm>
          <a:prstGeom prst="rect">
            <a:avLst/>
          </a:prstGeom>
          <a:solidFill>
            <a:srgbClr val="FFFFFF"/>
          </a:solidFill>
        </p:spPr>
        <p:txBody>
          <a:bodyPr lIns="0" tIns="0" rIns="0" bIns="0" wrap="none">
            <a:noAutofit/>
          </a:bodyPr>
          <a:p>
            <a:pPr indent="0"/>
            <a:r>
              <a:rPr lang="zh-TW" sz="900">
                <a:solidFill>
                  <a:srgbClr val="E0346E"/>
                </a:solidFill>
                <a:latin typeface="Arial"/>
                <a:ea typeface="Arial"/>
              </a:rPr>
              <a:t>19</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170176" y="2551176"/>
            <a:ext cx="3236976" cy="1652016"/>
          </a:xfrm>
          <a:prstGeom prst="rect">
            <a:avLst/>
          </a:prstGeom>
        </p:spPr>
      </p:pic>
      <p:pic>
        <p:nvPicPr>
          <p:cNvPr id="3" name=""/>
          <p:cNvPicPr>
            <a:picLocks noChangeAspect="1"/>
          </p:cNvPicPr>
          <p:nvPr/>
        </p:nvPicPr>
        <p:blipFill>
          <a:blip r:embed="rPictId1"/>
          <a:stretch>
            <a:fillRect/>
          </a:stretch>
        </p:blipFill>
        <p:spPr>
          <a:xfrm>
            <a:off x="9040368" y="1804416"/>
            <a:ext cx="4605528" cy="4617720"/>
          </a:xfrm>
          <a:prstGeom prst="rect">
            <a:avLst/>
          </a:prstGeom>
        </p:spPr>
      </p:pic>
      <p:sp>
        <p:nvSpPr>
          <p:cNvPr id="4" name=""/>
          <p:cNvSpPr/>
          <p:nvPr/>
        </p:nvSpPr>
        <p:spPr>
          <a:xfrm>
            <a:off x="3282696" y="4191000"/>
            <a:ext cx="996696" cy="79248"/>
          </a:xfrm>
          <a:prstGeom prst="rect">
            <a:avLst/>
          </a:prstGeom>
          <a:solidFill>
            <a:srgbClr val="FFFFFF"/>
          </a:solidFill>
        </p:spPr>
        <p:txBody>
          <a:bodyPr lIns="0" tIns="0" rIns="0" bIns="0" wrap="none">
            <a:noAutofit/>
          </a:bodyPr>
          <a:p>
            <a:pPr algn="ctr" indent="0"/>
            <a:r>
              <a:rPr lang="zh-TW" sz="700">
                <a:solidFill>
                  <a:srgbClr val="624B84"/>
                </a:solidFill>
                <a:latin typeface="SimSun"/>
                <a:ea typeface="SimSun"/>
              </a:rPr>
              <a:t>①</a:t>
            </a:r>
            <a:r>
              <a:rPr lang="en-US" sz="600">
                <a:solidFill>
                  <a:srgbClr val="624B84"/>
                </a:solidFill>
                <a:latin typeface="Arial"/>
              </a:rPr>
              <a:t>60cm</a:t>
            </a:r>
          </a:p>
        </p:txBody>
      </p:sp>
      <p:sp>
        <p:nvSpPr>
          <p:cNvPr id="5" name=""/>
          <p:cNvSpPr/>
          <p:nvPr/>
        </p:nvSpPr>
        <p:spPr>
          <a:xfrm>
            <a:off x="3282696" y="4407408"/>
            <a:ext cx="996696" cy="301752"/>
          </a:xfrm>
          <a:prstGeom prst="rect">
            <a:avLst/>
          </a:prstGeom>
          <a:solidFill>
            <a:srgbClr val="FFFFFF"/>
          </a:solidFill>
        </p:spPr>
        <p:txBody>
          <a:bodyPr lIns="0" tIns="0" rIns="0" bIns="0">
            <a:noAutofit/>
          </a:bodyPr>
          <a:p>
            <a:pPr algn="ctr" indent="0">
              <a:spcAft>
                <a:spcPts val="490"/>
              </a:spcAft>
            </a:pPr>
            <a:r>
              <a:rPr lang="zh-TW" sz="600">
                <a:solidFill>
                  <a:srgbClr val="624B84"/>
                </a:solidFill>
                <a:latin typeface="MingLiU"/>
                <a:ea typeface="MingLiU"/>
              </a:rPr>
              <a:t>布面丙烯</a:t>
            </a:r>
          </a:p>
          <a:p>
            <a:pPr indent="0"/>
            <a:r>
              <a:rPr lang="en-US" sz="600">
                <a:solidFill>
                  <a:srgbClr val="624B84"/>
                </a:solidFill>
                <a:latin typeface="Arial"/>
              </a:rPr>
              <a:t>Acrylic on canvas</a:t>
            </a:r>
          </a:p>
        </p:txBody>
      </p:sp>
      <p:sp>
        <p:nvSpPr>
          <p:cNvPr id="6" name=""/>
          <p:cNvSpPr/>
          <p:nvPr/>
        </p:nvSpPr>
        <p:spPr>
          <a:xfrm>
            <a:off x="3657600" y="4800600"/>
            <a:ext cx="246888" cy="97536"/>
          </a:xfrm>
          <a:prstGeom prst="rect">
            <a:avLst/>
          </a:prstGeom>
          <a:solidFill>
            <a:srgbClr val="FFFFFF"/>
          </a:solidFill>
        </p:spPr>
        <p:txBody>
          <a:bodyPr lIns="0" tIns="0" rIns="0" bIns="0" wrap="none">
            <a:noAutofit/>
          </a:bodyPr>
          <a:p>
            <a:pPr indent="0"/>
            <a:r>
              <a:rPr lang="en-US" sz="600">
                <a:solidFill>
                  <a:srgbClr val="624B84"/>
                </a:solidFill>
                <a:latin typeface="Arial"/>
              </a:rPr>
              <a:t>2010</a:t>
            </a:r>
          </a:p>
        </p:txBody>
      </p:sp>
      <p:sp>
        <p:nvSpPr>
          <p:cNvPr id="7" name=""/>
          <p:cNvSpPr/>
          <p:nvPr/>
        </p:nvSpPr>
        <p:spPr>
          <a:xfrm>
            <a:off x="11280648" y="8217408"/>
            <a:ext cx="158496" cy="131064"/>
          </a:xfrm>
          <a:prstGeom prst="rect">
            <a:avLst/>
          </a:prstGeom>
          <a:solidFill>
            <a:srgbClr val="FFFFFF"/>
          </a:solidFill>
        </p:spPr>
        <p:txBody>
          <a:bodyPr lIns="0" tIns="0" rIns="0" bIns="0" wrap="none">
            <a:noAutofit/>
          </a:bodyPr>
          <a:p>
            <a:pPr indent="0"/>
            <a:r>
              <a:rPr lang="en-US" sz="900">
                <a:solidFill>
                  <a:srgbClr val="E0346E"/>
                </a:solidFill>
                <a:latin typeface="Arial"/>
              </a:rPr>
              <a:t>21</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429256" y="2807208"/>
            <a:ext cx="2706624" cy="1261872"/>
          </a:xfrm>
          <a:prstGeom prst="rect">
            <a:avLst/>
          </a:prstGeom>
        </p:spPr>
      </p:pic>
      <p:pic>
        <p:nvPicPr>
          <p:cNvPr id="3" name=""/>
          <p:cNvPicPr>
            <a:picLocks noChangeAspect="1"/>
          </p:cNvPicPr>
          <p:nvPr/>
        </p:nvPicPr>
        <p:blipFill>
          <a:blip r:embed="rPictId1"/>
          <a:stretch>
            <a:fillRect/>
          </a:stretch>
        </p:blipFill>
        <p:spPr>
          <a:xfrm>
            <a:off x="2447544" y="4395216"/>
            <a:ext cx="2673096" cy="1121664"/>
          </a:xfrm>
          <a:prstGeom prst="rect">
            <a:avLst/>
          </a:prstGeom>
        </p:spPr>
      </p:pic>
      <p:pic>
        <p:nvPicPr>
          <p:cNvPr id="4" name=""/>
          <p:cNvPicPr>
            <a:picLocks noChangeAspect="1"/>
          </p:cNvPicPr>
          <p:nvPr/>
        </p:nvPicPr>
        <p:blipFill>
          <a:blip r:embed="rPictId2"/>
          <a:stretch>
            <a:fillRect/>
          </a:stretch>
        </p:blipFill>
        <p:spPr>
          <a:xfrm>
            <a:off x="9933432" y="2724912"/>
            <a:ext cx="2828544" cy="2843784"/>
          </a:xfrm>
          <a:prstGeom prst="rect">
            <a:avLst/>
          </a:prstGeom>
        </p:spPr>
      </p:pic>
      <p:sp>
        <p:nvSpPr>
          <p:cNvPr id="5" name=""/>
          <p:cNvSpPr/>
          <p:nvPr/>
        </p:nvSpPr>
        <p:spPr>
          <a:xfrm>
            <a:off x="3593592" y="4248912"/>
            <a:ext cx="362712" cy="97536"/>
          </a:xfrm>
          <a:prstGeom prst="rect">
            <a:avLst/>
          </a:prstGeom>
          <a:solidFill>
            <a:srgbClr val="FFFFFF"/>
          </a:solidFill>
        </p:spPr>
        <p:txBody>
          <a:bodyPr lIns="0" tIns="0" rIns="0" bIns="0" wrap="none">
            <a:noAutofit/>
          </a:bodyPr>
          <a:p>
            <a:pPr indent="0"/>
            <a:r>
              <a:rPr lang="zh-TW" sz="700">
                <a:solidFill>
                  <a:srgbClr val="E0346E"/>
                </a:solidFill>
                <a:latin typeface="SimSun"/>
                <a:ea typeface="SimSun"/>
              </a:rPr>
              <a:t>①</a:t>
            </a:r>
            <a:r>
              <a:rPr lang="zh-TW" sz="600">
                <a:solidFill>
                  <a:srgbClr val="E0346E"/>
                </a:solidFill>
                <a:latin typeface="Arial"/>
                <a:ea typeface="Arial"/>
              </a:rPr>
              <a:t> </a:t>
            </a:r>
            <a:r>
              <a:rPr lang="en-US" sz="600">
                <a:solidFill>
                  <a:srgbClr val="E0346E"/>
                </a:solidFill>
                <a:latin typeface="Arial"/>
              </a:rPr>
              <a:t>50cm</a:t>
            </a:r>
          </a:p>
        </p:txBody>
      </p:sp>
      <p:sp>
        <p:nvSpPr>
          <p:cNvPr id="6" name=""/>
          <p:cNvSpPr/>
          <p:nvPr/>
        </p:nvSpPr>
        <p:spPr>
          <a:xfrm>
            <a:off x="11274552" y="8214360"/>
            <a:ext cx="179832" cy="131064"/>
          </a:xfrm>
          <a:prstGeom prst="rect">
            <a:avLst/>
          </a:prstGeom>
          <a:solidFill>
            <a:srgbClr val="FFFFFF"/>
          </a:solidFill>
        </p:spPr>
        <p:txBody>
          <a:bodyPr lIns="0" tIns="0" rIns="0" bIns="0" wrap="none">
            <a:noAutofit/>
          </a:bodyPr>
          <a:p>
            <a:pPr indent="0"/>
            <a:r>
              <a:rPr lang="zh-TW" sz="900">
                <a:solidFill>
                  <a:srgbClr val="E0346E"/>
                </a:solidFill>
                <a:latin typeface="Arial"/>
                <a:ea typeface="Arial"/>
              </a:rPr>
              <a:t>23</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295144" y="2551176"/>
            <a:ext cx="2980944" cy="990600"/>
          </a:xfrm>
          <a:prstGeom prst="rect">
            <a:avLst/>
          </a:prstGeom>
        </p:spPr>
      </p:pic>
      <p:pic>
        <p:nvPicPr>
          <p:cNvPr id="3" name=""/>
          <p:cNvPicPr>
            <a:picLocks noChangeAspect="1"/>
          </p:cNvPicPr>
          <p:nvPr/>
        </p:nvPicPr>
        <p:blipFill>
          <a:blip r:embed="rPictId1"/>
          <a:stretch>
            <a:fillRect/>
          </a:stretch>
        </p:blipFill>
        <p:spPr>
          <a:xfrm>
            <a:off x="2164080" y="4126992"/>
            <a:ext cx="3246120" cy="1670304"/>
          </a:xfrm>
          <a:prstGeom prst="rect">
            <a:avLst/>
          </a:prstGeom>
        </p:spPr>
      </p:pic>
      <p:pic>
        <p:nvPicPr>
          <p:cNvPr id="4" name=""/>
          <p:cNvPicPr>
            <a:picLocks noChangeAspect="1"/>
          </p:cNvPicPr>
          <p:nvPr/>
        </p:nvPicPr>
        <p:blipFill>
          <a:blip r:embed="rPictId2"/>
          <a:stretch>
            <a:fillRect/>
          </a:stretch>
        </p:blipFill>
        <p:spPr>
          <a:xfrm>
            <a:off x="8561832" y="1380744"/>
            <a:ext cx="5577840" cy="5544312"/>
          </a:xfrm>
          <a:prstGeom prst="rect">
            <a:avLst/>
          </a:prstGeom>
        </p:spPr>
      </p:pic>
      <p:sp>
        <p:nvSpPr>
          <p:cNvPr id="5" name=""/>
          <p:cNvSpPr/>
          <p:nvPr/>
        </p:nvSpPr>
        <p:spPr>
          <a:xfrm>
            <a:off x="2996184" y="3581400"/>
            <a:ext cx="1563624" cy="307848"/>
          </a:xfrm>
          <a:prstGeom prst="rect">
            <a:avLst/>
          </a:prstGeom>
          <a:solidFill>
            <a:srgbClr val="FFFFFF"/>
          </a:solidFill>
        </p:spPr>
        <p:txBody>
          <a:bodyPr lIns="0" tIns="0" rIns="0" bIns="0">
            <a:noAutofit/>
          </a:bodyPr>
          <a:p>
            <a:pPr algn="ctr" indent="0">
              <a:spcAft>
                <a:spcPts val="490"/>
              </a:spcAft>
            </a:pPr>
            <a:r>
              <a:rPr lang="zh-TW" sz="600">
                <a:solidFill>
                  <a:srgbClr val="624B84"/>
                </a:solidFill>
                <a:latin typeface="MingLiU"/>
                <a:ea typeface="MingLiU"/>
              </a:rPr>
              <a:t>手心及宇宙</a:t>
            </a:r>
          </a:p>
          <a:p>
            <a:pPr algn="ctr" indent="0"/>
            <a:r>
              <a:rPr lang="en-US" sz="600">
                <a:solidFill>
                  <a:srgbClr val="624B84"/>
                </a:solidFill>
                <a:latin typeface="Arial"/>
              </a:rPr>
              <a:t>The Palms and th e Universe</a:t>
            </a:r>
          </a:p>
        </p:txBody>
      </p:sp>
      <p:sp>
        <p:nvSpPr>
          <p:cNvPr id="6" name=""/>
          <p:cNvSpPr/>
          <p:nvPr/>
        </p:nvSpPr>
        <p:spPr>
          <a:xfrm>
            <a:off x="11283696" y="8220456"/>
            <a:ext cx="179832" cy="134112"/>
          </a:xfrm>
          <a:prstGeom prst="rect">
            <a:avLst/>
          </a:prstGeom>
          <a:solidFill>
            <a:srgbClr val="FFFFFF"/>
          </a:solidFill>
        </p:spPr>
        <p:txBody>
          <a:bodyPr lIns="0" tIns="0" rIns="0" bIns="0" wrap="none">
            <a:noAutofit/>
          </a:bodyPr>
          <a:p>
            <a:pPr algn="ctr" indent="0"/>
            <a:r>
              <a:rPr lang="en-US" sz="900">
                <a:solidFill>
                  <a:srgbClr val="E0346E"/>
                </a:solidFill>
                <a:latin typeface="Arial"/>
              </a:rPr>
              <a:t>25</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167128" y="2557272"/>
            <a:ext cx="3246120" cy="1536192"/>
          </a:xfrm>
          <a:prstGeom prst="rect">
            <a:avLst/>
          </a:prstGeom>
        </p:spPr>
      </p:pic>
      <p:pic>
        <p:nvPicPr>
          <p:cNvPr id="3" name=""/>
          <p:cNvPicPr>
            <a:picLocks noChangeAspect="1"/>
          </p:cNvPicPr>
          <p:nvPr/>
        </p:nvPicPr>
        <p:blipFill>
          <a:blip r:embed="rPictId1"/>
          <a:stretch>
            <a:fillRect/>
          </a:stretch>
        </p:blipFill>
        <p:spPr>
          <a:xfrm>
            <a:off x="2167128" y="4133088"/>
            <a:ext cx="3246120" cy="1673352"/>
          </a:xfrm>
          <a:prstGeom prst="rect">
            <a:avLst/>
          </a:prstGeom>
        </p:spPr>
      </p:pic>
      <p:pic>
        <p:nvPicPr>
          <p:cNvPr id="4" name=""/>
          <p:cNvPicPr>
            <a:picLocks noChangeAspect="1"/>
          </p:cNvPicPr>
          <p:nvPr/>
        </p:nvPicPr>
        <p:blipFill>
          <a:blip r:embed="rPictId2"/>
          <a:stretch>
            <a:fillRect/>
          </a:stretch>
        </p:blipFill>
        <p:spPr>
          <a:xfrm>
            <a:off x="9076944" y="1932432"/>
            <a:ext cx="4520184" cy="4443984"/>
          </a:xfrm>
          <a:prstGeom prst="rect">
            <a:avLst/>
          </a:prstGeom>
        </p:spPr>
      </p:pic>
      <p:sp>
        <p:nvSpPr>
          <p:cNvPr id="5" name=""/>
          <p:cNvSpPr/>
          <p:nvPr/>
        </p:nvSpPr>
        <p:spPr>
          <a:xfrm>
            <a:off x="11289792" y="8220456"/>
            <a:ext cx="179832" cy="134112"/>
          </a:xfrm>
          <a:prstGeom prst="rect">
            <a:avLst/>
          </a:prstGeom>
          <a:solidFill>
            <a:srgbClr val="FFFFFF"/>
          </a:solidFill>
        </p:spPr>
        <p:txBody>
          <a:bodyPr lIns="0" tIns="0" rIns="0" bIns="0" wrap="none">
            <a:noAutofit/>
          </a:bodyPr>
          <a:p>
            <a:pPr algn="r" indent="0"/>
            <a:r>
              <a:rPr lang="zh-CN" i="1" sz="900">
                <a:solidFill>
                  <a:srgbClr val="E0346E"/>
                </a:solidFill>
                <a:latin typeface="Arial"/>
                <a:ea typeface="Arial"/>
              </a:rPr>
              <a:t>27</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289048" y="2529840"/>
            <a:ext cx="2980944" cy="990600"/>
          </a:xfrm>
          <a:prstGeom prst="rect">
            <a:avLst/>
          </a:prstGeom>
        </p:spPr>
      </p:pic>
      <p:pic>
        <p:nvPicPr>
          <p:cNvPr id="3" name=""/>
          <p:cNvPicPr>
            <a:picLocks noChangeAspect="1"/>
          </p:cNvPicPr>
          <p:nvPr/>
        </p:nvPicPr>
        <p:blipFill>
          <a:blip r:embed="rPictId1"/>
          <a:stretch>
            <a:fillRect/>
          </a:stretch>
        </p:blipFill>
        <p:spPr>
          <a:xfrm>
            <a:off x="9540240" y="2048256"/>
            <a:ext cx="3608832" cy="4425696"/>
          </a:xfrm>
          <a:prstGeom prst="rect">
            <a:avLst/>
          </a:prstGeom>
        </p:spPr>
      </p:pic>
      <p:sp>
        <p:nvSpPr>
          <p:cNvPr id="4" name=""/>
          <p:cNvSpPr/>
          <p:nvPr/>
        </p:nvSpPr>
        <p:spPr>
          <a:xfrm>
            <a:off x="3069336" y="3560064"/>
            <a:ext cx="1399032" cy="112776"/>
          </a:xfrm>
          <a:prstGeom prst="rect">
            <a:avLst/>
          </a:prstGeom>
          <a:solidFill>
            <a:srgbClr val="FFFFFF"/>
          </a:solidFill>
        </p:spPr>
        <p:txBody>
          <a:bodyPr lIns="0" tIns="0" rIns="0" bIns="0" wrap="none">
            <a:noAutofit/>
          </a:bodyPr>
          <a:p>
            <a:pPr indent="0"/>
            <a:r>
              <a:rPr lang="zh-TW" sz="600">
                <a:solidFill>
                  <a:srgbClr val="624B84"/>
                </a:solidFill>
                <a:latin typeface="MingLiU"/>
                <a:ea typeface="MingLiU"/>
              </a:rPr>
              <a:t>有一天，带着我的</a:t>
            </a:r>
            <a:r>
              <a:rPr lang="zh-CN" sz="600">
                <a:solidFill>
                  <a:srgbClr val="624B84"/>
                </a:solidFill>
                <a:latin typeface="MingLiU"/>
                <a:ea typeface="MingLiU"/>
              </a:rPr>
              <a:t>小鸭子</a:t>
            </a:r>
            <a:r>
              <a:rPr lang="zh-TW" sz="600">
                <a:solidFill>
                  <a:srgbClr val="624B84"/>
                </a:solidFill>
                <a:latin typeface="MingLiU"/>
                <a:ea typeface="MingLiU"/>
              </a:rPr>
              <a:t>去流浪</a:t>
            </a:r>
          </a:p>
        </p:txBody>
      </p:sp>
      <p:sp>
        <p:nvSpPr>
          <p:cNvPr id="5" name=""/>
          <p:cNvSpPr/>
          <p:nvPr/>
        </p:nvSpPr>
        <p:spPr>
          <a:xfrm>
            <a:off x="2639568" y="3767328"/>
            <a:ext cx="792480" cy="112776"/>
          </a:xfrm>
          <a:prstGeom prst="rect">
            <a:avLst/>
          </a:prstGeom>
          <a:solidFill>
            <a:srgbClr val="FFFFFF"/>
          </a:solidFill>
        </p:spPr>
        <p:txBody>
          <a:bodyPr lIns="0" tIns="0" rIns="0" bIns="0" wrap="none">
            <a:noAutofit/>
          </a:bodyPr>
          <a:p>
            <a:pPr indent="0"/>
            <a:r>
              <a:rPr lang="en-US" sz="600">
                <a:solidFill>
                  <a:srgbClr val="624B84"/>
                </a:solidFill>
                <a:latin typeface="Arial"/>
              </a:rPr>
              <a:t>One day I Will</a:t>
            </a:r>
          </a:p>
        </p:txBody>
      </p:sp>
      <p:sp>
        <p:nvSpPr>
          <p:cNvPr id="6" name=""/>
          <p:cNvSpPr/>
          <p:nvPr/>
        </p:nvSpPr>
        <p:spPr>
          <a:xfrm>
            <a:off x="3474720" y="3767328"/>
            <a:ext cx="1429512" cy="109728"/>
          </a:xfrm>
          <a:prstGeom prst="rect">
            <a:avLst/>
          </a:prstGeom>
          <a:solidFill>
            <a:srgbClr val="FFFFFF"/>
          </a:solidFill>
        </p:spPr>
        <p:txBody>
          <a:bodyPr lIns="0" tIns="0" rIns="0" bIns="0" wrap="none">
            <a:noAutofit/>
          </a:bodyPr>
          <a:p>
            <a:pPr indent="0"/>
            <a:r>
              <a:rPr lang="en-US" sz="600">
                <a:solidFill>
                  <a:srgbClr val="624B84"/>
                </a:solidFill>
                <a:latin typeface="Arial"/>
              </a:rPr>
              <a:t>Rove With My Little Duck</a:t>
            </a:r>
          </a:p>
        </p:txBody>
      </p:sp>
      <p:sp>
        <p:nvSpPr>
          <p:cNvPr id="7" name=""/>
          <p:cNvSpPr/>
          <p:nvPr/>
        </p:nvSpPr>
        <p:spPr>
          <a:xfrm>
            <a:off x="3465576" y="4172712"/>
            <a:ext cx="609600" cy="310896"/>
          </a:xfrm>
          <a:prstGeom prst="rect">
            <a:avLst/>
          </a:prstGeom>
          <a:solidFill>
            <a:srgbClr val="FFFFFF"/>
          </a:solidFill>
        </p:spPr>
        <p:txBody>
          <a:bodyPr lIns="0" tIns="0" rIns="0" bIns="0">
            <a:noAutofit/>
          </a:bodyPr>
          <a:p>
            <a:pPr algn="ctr" indent="0">
              <a:spcAft>
                <a:spcPts val="560"/>
              </a:spcAft>
            </a:pPr>
            <a:r>
              <a:rPr lang="en-US" sz="600">
                <a:solidFill>
                  <a:srgbClr val="624B84"/>
                </a:solidFill>
                <a:latin typeface="Arial"/>
              </a:rPr>
              <a:t>O60cm</a:t>
            </a:r>
          </a:p>
          <a:p>
            <a:pPr algn="ctr" indent="0"/>
            <a:r>
              <a:rPr lang="zh-TW" sz="600">
                <a:solidFill>
                  <a:srgbClr val="624B84"/>
                </a:solidFill>
                <a:latin typeface="MingLiU"/>
                <a:ea typeface="MingLiU"/>
              </a:rPr>
              <a:t>布面综合材料</a:t>
            </a:r>
          </a:p>
        </p:txBody>
      </p:sp>
      <p:sp>
        <p:nvSpPr>
          <p:cNvPr id="8" name=""/>
          <p:cNvSpPr/>
          <p:nvPr/>
        </p:nvSpPr>
        <p:spPr>
          <a:xfrm>
            <a:off x="3136392" y="4581144"/>
            <a:ext cx="1274064" cy="100584"/>
          </a:xfrm>
          <a:prstGeom prst="rect">
            <a:avLst/>
          </a:prstGeom>
          <a:solidFill>
            <a:srgbClr val="FFFFFF"/>
          </a:solidFill>
        </p:spPr>
        <p:txBody>
          <a:bodyPr lIns="0" tIns="0" rIns="0" bIns="0" wrap="none">
            <a:noAutofit/>
          </a:bodyPr>
          <a:p>
            <a:pPr indent="0"/>
            <a:r>
              <a:rPr lang="en-US" sz="600">
                <a:solidFill>
                  <a:srgbClr val="624B84"/>
                </a:solidFill>
                <a:latin typeface="Arial"/>
              </a:rPr>
              <a:t>Mixed media o n canvas</a:t>
            </a:r>
          </a:p>
        </p:txBody>
      </p:sp>
      <p:sp>
        <p:nvSpPr>
          <p:cNvPr id="9" name=""/>
          <p:cNvSpPr/>
          <p:nvPr/>
        </p:nvSpPr>
        <p:spPr>
          <a:xfrm>
            <a:off x="3651504" y="4782312"/>
            <a:ext cx="231648" cy="97536"/>
          </a:xfrm>
          <a:prstGeom prst="rect">
            <a:avLst/>
          </a:prstGeom>
          <a:solidFill>
            <a:srgbClr val="FFFFFF"/>
          </a:solidFill>
        </p:spPr>
        <p:txBody>
          <a:bodyPr lIns="0" tIns="0" rIns="0" bIns="0" wrap="none">
            <a:noAutofit/>
          </a:bodyPr>
          <a:p>
            <a:pPr indent="0"/>
            <a:r>
              <a:rPr lang="en-US" sz="600">
                <a:solidFill>
                  <a:srgbClr val="624B84"/>
                </a:solidFill>
                <a:latin typeface="Arial"/>
              </a:rPr>
              <a:t>201 1</a:t>
            </a:r>
          </a:p>
        </p:txBody>
      </p:sp>
      <p:sp>
        <p:nvSpPr>
          <p:cNvPr id="10" name=""/>
          <p:cNvSpPr/>
          <p:nvPr/>
        </p:nvSpPr>
        <p:spPr>
          <a:xfrm>
            <a:off x="11268456" y="8214360"/>
            <a:ext cx="179832" cy="134112"/>
          </a:xfrm>
          <a:prstGeom prst="rect">
            <a:avLst/>
          </a:prstGeom>
          <a:solidFill>
            <a:srgbClr val="FFFFFF"/>
          </a:solidFill>
        </p:spPr>
        <p:txBody>
          <a:bodyPr lIns="0" tIns="0" rIns="0" bIns="0" wrap="none">
            <a:noAutofit/>
          </a:bodyPr>
          <a:p>
            <a:pPr algn="ctr" indent="0"/>
            <a:r>
              <a:rPr lang="en-US" sz="900">
                <a:solidFill>
                  <a:srgbClr val="E0346E"/>
                </a:solidFill>
                <a:latin typeface="Arial"/>
              </a:rPr>
              <a:t>29</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295144" y="2542032"/>
            <a:ext cx="2980944" cy="990600"/>
          </a:xfrm>
          <a:prstGeom prst="rect">
            <a:avLst/>
          </a:prstGeom>
        </p:spPr>
      </p:pic>
      <p:pic>
        <p:nvPicPr>
          <p:cNvPr id="3" name=""/>
          <p:cNvPicPr>
            <a:picLocks noChangeAspect="1"/>
          </p:cNvPicPr>
          <p:nvPr/>
        </p:nvPicPr>
        <p:blipFill>
          <a:blip r:embed="rPictId1"/>
          <a:stretch>
            <a:fillRect/>
          </a:stretch>
        </p:blipFill>
        <p:spPr>
          <a:xfrm>
            <a:off x="2359152" y="4934712"/>
            <a:ext cx="1475232" cy="853440"/>
          </a:xfrm>
          <a:prstGeom prst="rect">
            <a:avLst/>
          </a:prstGeom>
        </p:spPr>
      </p:pic>
      <p:pic>
        <p:nvPicPr>
          <p:cNvPr id="4" name=""/>
          <p:cNvPicPr>
            <a:picLocks noChangeAspect="1"/>
          </p:cNvPicPr>
          <p:nvPr/>
        </p:nvPicPr>
        <p:blipFill>
          <a:blip r:embed="rPictId2"/>
          <a:stretch>
            <a:fillRect/>
          </a:stretch>
        </p:blipFill>
        <p:spPr>
          <a:xfrm>
            <a:off x="4023360" y="4925568"/>
            <a:ext cx="1191768" cy="850392"/>
          </a:xfrm>
          <a:prstGeom prst="rect">
            <a:avLst/>
          </a:prstGeom>
        </p:spPr>
      </p:pic>
      <p:pic>
        <p:nvPicPr>
          <p:cNvPr id="5" name=""/>
          <p:cNvPicPr>
            <a:picLocks noChangeAspect="1"/>
          </p:cNvPicPr>
          <p:nvPr/>
        </p:nvPicPr>
        <p:blipFill>
          <a:blip r:embed="rPictId3"/>
          <a:stretch>
            <a:fillRect/>
          </a:stretch>
        </p:blipFill>
        <p:spPr>
          <a:xfrm>
            <a:off x="9521952" y="2261616"/>
            <a:ext cx="3654552" cy="3773424"/>
          </a:xfrm>
          <a:prstGeom prst="rect">
            <a:avLst/>
          </a:prstGeom>
        </p:spPr>
      </p:pic>
      <p:sp>
        <p:nvSpPr>
          <p:cNvPr id="7" name=""/>
          <p:cNvSpPr/>
          <p:nvPr/>
        </p:nvSpPr>
        <p:spPr>
          <a:xfrm>
            <a:off x="3139440" y="3590544"/>
            <a:ext cx="1274064" cy="1085088"/>
          </a:xfrm>
          <a:prstGeom prst="rect">
            <a:avLst/>
          </a:prstGeom>
          <a:solidFill>
            <a:srgbClr val="FFFFFF"/>
          </a:solidFill>
        </p:spPr>
        <p:txBody>
          <a:bodyPr lIns="0" tIns="0" rIns="0" bIns="0">
            <a:noAutofit/>
          </a:bodyPr>
          <a:p>
            <a:pPr indent="457200">
              <a:spcAft>
                <a:spcPts val="490"/>
              </a:spcAft>
            </a:pPr>
            <a:r>
              <a:rPr lang="zh-TW" sz="600">
                <a:solidFill>
                  <a:srgbClr val="624B84"/>
                </a:solidFill>
                <a:latin typeface="MingLiU"/>
                <a:ea typeface="MingLiU"/>
              </a:rPr>
              <a:t>好眼泪</a:t>
            </a:r>
          </a:p>
          <a:p>
            <a:pPr indent="330200">
              <a:spcAft>
                <a:spcPts val="1610"/>
              </a:spcAft>
            </a:pPr>
            <a:r>
              <a:rPr lang="en-US" sz="600">
                <a:solidFill>
                  <a:srgbClr val="624B84"/>
                </a:solidFill>
                <a:latin typeface="Arial"/>
              </a:rPr>
              <a:t>Good Tears</a:t>
            </a:r>
          </a:p>
          <a:p>
            <a:pPr indent="457200">
              <a:spcAft>
                <a:spcPts val="490"/>
              </a:spcAft>
            </a:pPr>
            <a:r>
              <a:rPr lang="zh-TW" sz="700">
                <a:solidFill>
                  <a:srgbClr val="624B84"/>
                </a:solidFill>
                <a:latin typeface="SimSun"/>
                <a:ea typeface="SimSun"/>
              </a:rPr>
              <a:t>①</a:t>
            </a:r>
            <a:r>
              <a:rPr lang="en-US" sz="600">
                <a:solidFill>
                  <a:srgbClr val="624B84"/>
                </a:solidFill>
                <a:latin typeface="Arial"/>
              </a:rPr>
              <a:t>60cm</a:t>
            </a:r>
          </a:p>
          <a:p>
            <a:pPr indent="330200">
              <a:spcAft>
                <a:spcPts val="490"/>
              </a:spcAft>
            </a:pPr>
            <a:r>
              <a:rPr lang="zh-TW" sz="600">
                <a:solidFill>
                  <a:srgbClr val="624B84"/>
                </a:solidFill>
                <a:latin typeface="MingLiU"/>
                <a:ea typeface="MingLiU"/>
              </a:rPr>
              <a:t>布面综合材料</a:t>
            </a:r>
          </a:p>
          <a:p>
            <a:pPr algn="just" indent="0"/>
            <a:r>
              <a:rPr lang="en-US" sz="600">
                <a:solidFill>
                  <a:srgbClr val="624B84"/>
                </a:solidFill>
                <a:latin typeface="Arial"/>
              </a:rPr>
              <a:t>Mixed media o n canvas</a:t>
            </a:r>
          </a:p>
        </p:txBody>
      </p:sp>
      <p:sp>
        <p:nvSpPr>
          <p:cNvPr id="8" name=""/>
          <p:cNvSpPr/>
          <p:nvPr/>
        </p:nvSpPr>
        <p:spPr>
          <a:xfrm>
            <a:off x="3139440" y="4675632"/>
            <a:ext cx="728472" cy="198120"/>
          </a:xfrm>
          <a:prstGeom prst="rect">
            <a:avLst/>
          </a:prstGeom>
          <a:solidFill>
            <a:srgbClr val="FFFFFF"/>
          </a:solidFill>
        </p:spPr>
        <p:txBody>
          <a:bodyPr lIns="0" tIns="0" rIns="0" bIns="0" wrap="none">
            <a:noAutofit/>
          </a:bodyPr>
          <a:p>
            <a:pPr algn="ctr" indent="0"/>
            <a:r>
              <a:rPr lang="en-US" sz="600">
                <a:solidFill>
                  <a:srgbClr val="624B84"/>
                </a:solidFill>
                <a:latin typeface="Arial"/>
              </a:rPr>
              <a:t>201 1</a:t>
            </a:r>
          </a:p>
        </p:txBody>
      </p:sp>
      <p:sp>
        <p:nvSpPr>
          <p:cNvPr id="9" name=""/>
          <p:cNvSpPr/>
          <p:nvPr/>
        </p:nvSpPr>
        <p:spPr>
          <a:xfrm>
            <a:off x="11277600" y="8217408"/>
            <a:ext cx="158496" cy="131064"/>
          </a:xfrm>
          <a:prstGeom prst="rect">
            <a:avLst/>
          </a:prstGeom>
          <a:solidFill>
            <a:srgbClr val="FFFFFF"/>
          </a:solidFill>
        </p:spPr>
        <p:txBody>
          <a:bodyPr lIns="0" tIns="0" rIns="0" bIns="0" wrap="none">
            <a:noAutofit/>
          </a:bodyPr>
          <a:p>
            <a:pPr indent="0"/>
            <a:r>
              <a:rPr lang="en-US" sz="900">
                <a:solidFill>
                  <a:srgbClr val="E0346E"/>
                </a:solidFill>
                <a:latin typeface="Arial"/>
              </a:rPr>
              <a:t>31</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286000" y="2517648"/>
            <a:ext cx="2980944" cy="987552"/>
          </a:xfrm>
          <a:prstGeom prst="rect">
            <a:avLst/>
          </a:prstGeom>
        </p:spPr>
      </p:pic>
      <p:pic>
        <p:nvPicPr>
          <p:cNvPr id="3" name=""/>
          <p:cNvPicPr>
            <a:picLocks noChangeAspect="1"/>
          </p:cNvPicPr>
          <p:nvPr/>
        </p:nvPicPr>
        <p:blipFill>
          <a:blip r:embed="rPictId1"/>
          <a:stretch>
            <a:fillRect/>
          </a:stretch>
        </p:blipFill>
        <p:spPr>
          <a:xfrm>
            <a:off x="2194560" y="4514088"/>
            <a:ext cx="3163824" cy="1249680"/>
          </a:xfrm>
          <a:prstGeom prst="rect">
            <a:avLst/>
          </a:prstGeom>
        </p:spPr>
      </p:pic>
      <p:pic>
        <p:nvPicPr>
          <p:cNvPr id="4" name=""/>
          <p:cNvPicPr>
            <a:picLocks noChangeAspect="1"/>
          </p:cNvPicPr>
          <p:nvPr/>
        </p:nvPicPr>
        <p:blipFill>
          <a:blip r:embed="rPictId2"/>
          <a:stretch>
            <a:fillRect/>
          </a:stretch>
        </p:blipFill>
        <p:spPr>
          <a:xfrm>
            <a:off x="9537192" y="2337816"/>
            <a:ext cx="3605784" cy="3605784"/>
          </a:xfrm>
          <a:prstGeom prst="rect">
            <a:avLst/>
          </a:prstGeom>
        </p:spPr>
      </p:pic>
      <p:sp>
        <p:nvSpPr>
          <p:cNvPr id="5" name=""/>
          <p:cNvSpPr/>
          <p:nvPr/>
        </p:nvSpPr>
        <p:spPr>
          <a:xfrm>
            <a:off x="2962656" y="3547872"/>
            <a:ext cx="1597152" cy="310896"/>
          </a:xfrm>
          <a:prstGeom prst="rect">
            <a:avLst/>
          </a:prstGeom>
          <a:solidFill>
            <a:srgbClr val="FFFFFF"/>
          </a:solidFill>
        </p:spPr>
        <p:txBody>
          <a:bodyPr lIns="0" tIns="0" rIns="0" bIns="0">
            <a:noAutofit/>
          </a:bodyPr>
          <a:p>
            <a:pPr algn="ctr" indent="0">
              <a:spcAft>
                <a:spcPts val="490"/>
              </a:spcAft>
            </a:pPr>
            <a:r>
              <a:rPr lang="zh-TW" sz="600">
                <a:solidFill>
                  <a:srgbClr val="624B84"/>
                </a:solidFill>
                <a:latin typeface="MingLiU"/>
                <a:ea typeface="MingLiU"/>
              </a:rPr>
              <a:t>你是否还爱我？之一</a:t>
            </a:r>
          </a:p>
          <a:p>
            <a:pPr algn="ctr" indent="0"/>
            <a:r>
              <a:rPr lang="en-US" sz="600">
                <a:solidFill>
                  <a:srgbClr val="624B84"/>
                </a:solidFill>
                <a:latin typeface="Arial"/>
              </a:rPr>
              <a:t>Do You Still Love Me? NO. 1</a:t>
            </a:r>
          </a:p>
        </p:txBody>
      </p:sp>
      <p:sp>
        <p:nvSpPr>
          <p:cNvPr id="6" name=""/>
          <p:cNvSpPr/>
          <p:nvPr/>
        </p:nvSpPr>
        <p:spPr>
          <a:xfrm>
            <a:off x="3563112" y="4160520"/>
            <a:ext cx="408432" cy="307848"/>
          </a:xfrm>
          <a:prstGeom prst="rect">
            <a:avLst/>
          </a:prstGeom>
          <a:solidFill>
            <a:srgbClr val="FFFFFF"/>
          </a:solidFill>
        </p:spPr>
        <p:txBody>
          <a:bodyPr lIns="0" tIns="0" rIns="0" bIns="0">
            <a:noAutofit/>
          </a:bodyPr>
          <a:p>
            <a:pPr algn="ctr" indent="0">
              <a:spcAft>
                <a:spcPts val="490"/>
              </a:spcAft>
            </a:pPr>
            <a:r>
              <a:rPr lang="zh-TW" sz="700">
                <a:solidFill>
                  <a:srgbClr val="624B84"/>
                </a:solidFill>
                <a:latin typeface="SimSun"/>
                <a:ea typeface="SimSun"/>
              </a:rPr>
              <a:t>①</a:t>
            </a:r>
            <a:r>
              <a:rPr lang="zh-TW" sz="600">
                <a:solidFill>
                  <a:srgbClr val="624B84"/>
                </a:solidFill>
                <a:latin typeface="Arial"/>
                <a:ea typeface="Arial"/>
              </a:rPr>
              <a:t> </a:t>
            </a:r>
            <a:r>
              <a:rPr lang="en-US" sz="600">
                <a:solidFill>
                  <a:srgbClr val="624B84"/>
                </a:solidFill>
                <a:latin typeface="Arial"/>
              </a:rPr>
              <a:t>60cm</a:t>
            </a:r>
          </a:p>
          <a:p>
            <a:pPr algn="ctr" indent="0"/>
            <a:r>
              <a:rPr lang="zh-TW" sz="600">
                <a:solidFill>
                  <a:srgbClr val="624B84"/>
                </a:solidFill>
                <a:latin typeface="MingLiU"/>
                <a:ea typeface="MingLiU"/>
              </a:rPr>
              <a:t>布面丙烯</a:t>
            </a:r>
          </a:p>
        </p:txBody>
      </p:sp>
      <p:sp>
        <p:nvSpPr>
          <p:cNvPr id="7" name=""/>
          <p:cNvSpPr/>
          <p:nvPr/>
        </p:nvSpPr>
        <p:spPr>
          <a:xfrm>
            <a:off x="11259312" y="8208264"/>
            <a:ext cx="179832" cy="131064"/>
          </a:xfrm>
          <a:prstGeom prst="rect">
            <a:avLst/>
          </a:prstGeom>
          <a:solidFill>
            <a:srgbClr val="FFFFFF"/>
          </a:solidFill>
        </p:spPr>
        <p:txBody>
          <a:bodyPr lIns="0" tIns="0" rIns="0" bIns="0" wrap="none">
            <a:noAutofit/>
          </a:bodyPr>
          <a:p>
            <a:pPr indent="0"/>
            <a:r>
              <a:rPr lang="en-US" sz="900">
                <a:solidFill>
                  <a:srgbClr val="E0346E"/>
                </a:solidFill>
                <a:latin typeface="Arial"/>
              </a:rPr>
              <a:t>33</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286000" y="2517648"/>
            <a:ext cx="2980944" cy="987552"/>
          </a:xfrm>
          <a:prstGeom prst="rect">
            <a:avLst/>
          </a:prstGeom>
        </p:spPr>
      </p:pic>
      <p:pic>
        <p:nvPicPr>
          <p:cNvPr id="3" name=""/>
          <p:cNvPicPr>
            <a:picLocks noChangeAspect="1"/>
          </p:cNvPicPr>
          <p:nvPr/>
        </p:nvPicPr>
        <p:blipFill>
          <a:blip r:embed="rPictId1"/>
          <a:stretch>
            <a:fillRect/>
          </a:stretch>
        </p:blipFill>
        <p:spPr>
          <a:xfrm>
            <a:off x="9497568" y="2328672"/>
            <a:ext cx="3672840" cy="3636264"/>
          </a:xfrm>
          <a:prstGeom prst="rect">
            <a:avLst/>
          </a:prstGeom>
        </p:spPr>
      </p:pic>
      <p:sp>
        <p:nvSpPr>
          <p:cNvPr id="4" name=""/>
          <p:cNvSpPr/>
          <p:nvPr/>
        </p:nvSpPr>
        <p:spPr>
          <a:xfrm>
            <a:off x="2962656" y="3547872"/>
            <a:ext cx="1612392" cy="310896"/>
          </a:xfrm>
          <a:prstGeom prst="rect">
            <a:avLst/>
          </a:prstGeom>
          <a:solidFill>
            <a:srgbClr val="FFFFFF"/>
          </a:solidFill>
        </p:spPr>
        <p:txBody>
          <a:bodyPr lIns="0" tIns="0" rIns="0" bIns="0">
            <a:noAutofit/>
          </a:bodyPr>
          <a:p>
            <a:pPr algn="ctr" indent="0">
              <a:spcAft>
                <a:spcPts val="490"/>
              </a:spcAft>
            </a:pPr>
            <a:r>
              <a:rPr lang="zh-TW" sz="600">
                <a:solidFill>
                  <a:srgbClr val="624B84"/>
                </a:solidFill>
                <a:latin typeface="MingLiU"/>
                <a:ea typeface="MingLiU"/>
              </a:rPr>
              <a:t>你是否还爱我？之二</a:t>
            </a:r>
          </a:p>
          <a:p>
            <a:pPr algn="ctr" indent="0"/>
            <a:r>
              <a:rPr lang="en-US" sz="600">
                <a:solidFill>
                  <a:srgbClr val="624B84"/>
                </a:solidFill>
                <a:latin typeface="Arial"/>
              </a:rPr>
              <a:t>Do You Still Love Me? NO. 2</a:t>
            </a:r>
          </a:p>
        </p:txBody>
      </p:sp>
      <p:sp>
        <p:nvSpPr>
          <p:cNvPr id="5" name=""/>
          <p:cNvSpPr/>
          <p:nvPr/>
        </p:nvSpPr>
        <p:spPr>
          <a:xfrm>
            <a:off x="3590544" y="4160520"/>
            <a:ext cx="362712" cy="97536"/>
          </a:xfrm>
          <a:prstGeom prst="rect">
            <a:avLst/>
          </a:prstGeom>
          <a:solidFill>
            <a:srgbClr val="FFFFFF"/>
          </a:solidFill>
        </p:spPr>
        <p:txBody>
          <a:bodyPr lIns="0" tIns="0" rIns="0" bIns="0" wrap="none">
            <a:noAutofit/>
          </a:bodyPr>
          <a:p>
            <a:pPr algn="ctr" indent="0"/>
            <a:r>
              <a:rPr lang="zh-TW" sz="700">
                <a:solidFill>
                  <a:srgbClr val="624B84"/>
                </a:solidFill>
                <a:latin typeface="SimSun"/>
                <a:ea typeface="SimSun"/>
              </a:rPr>
              <a:t>①</a:t>
            </a:r>
            <a:r>
              <a:rPr lang="zh-TW" sz="600">
                <a:solidFill>
                  <a:srgbClr val="624B84"/>
                </a:solidFill>
                <a:latin typeface="Arial"/>
                <a:ea typeface="Arial"/>
              </a:rPr>
              <a:t> </a:t>
            </a:r>
            <a:r>
              <a:rPr lang="en-US" sz="600">
                <a:solidFill>
                  <a:srgbClr val="624B84"/>
                </a:solidFill>
                <a:latin typeface="Arial"/>
              </a:rPr>
              <a:t>60cm</a:t>
            </a:r>
          </a:p>
        </p:txBody>
      </p:sp>
      <p:sp>
        <p:nvSpPr>
          <p:cNvPr id="6" name=""/>
          <p:cNvSpPr/>
          <p:nvPr/>
        </p:nvSpPr>
        <p:spPr>
          <a:xfrm>
            <a:off x="3563112" y="4361688"/>
            <a:ext cx="408432" cy="106680"/>
          </a:xfrm>
          <a:prstGeom prst="rect">
            <a:avLst/>
          </a:prstGeom>
          <a:solidFill>
            <a:srgbClr val="FFFFFF"/>
          </a:solidFill>
        </p:spPr>
        <p:txBody>
          <a:bodyPr lIns="0" tIns="0" rIns="0" bIns="0" wrap="none">
            <a:noAutofit/>
          </a:bodyPr>
          <a:p>
            <a:pPr algn="ctr" indent="0"/>
            <a:r>
              <a:rPr lang="zh-TW" sz="600">
                <a:solidFill>
                  <a:srgbClr val="624B84"/>
                </a:solidFill>
                <a:latin typeface="MingLiU"/>
                <a:ea typeface="MingLiU"/>
              </a:rPr>
              <a:t>布面丙烯</a:t>
            </a:r>
          </a:p>
        </p:txBody>
      </p:sp>
      <p:sp>
        <p:nvSpPr>
          <p:cNvPr id="7" name=""/>
          <p:cNvSpPr/>
          <p:nvPr/>
        </p:nvSpPr>
        <p:spPr>
          <a:xfrm>
            <a:off x="3270504" y="4568952"/>
            <a:ext cx="996696" cy="109728"/>
          </a:xfrm>
          <a:prstGeom prst="rect">
            <a:avLst/>
          </a:prstGeom>
          <a:solidFill>
            <a:srgbClr val="FFFFFF"/>
          </a:solidFill>
        </p:spPr>
        <p:txBody>
          <a:bodyPr lIns="0" tIns="0" rIns="0" bIns="0" wrap="none">
            <a:noAutofit/>
          </a:bodyPr>
          <a:p>
            <a:pPr algn="ctr" indent="0"/>
            <a:r>
              <a:rPr lang="en-US" sz="600">
                <a:solidFill>
                  <a:srgbClr val="624B84"/>
                </a:solidFill>
                <a:latin typeface="Arial"/>
              </a:rPr>
              <a:t>Acrylic on canvas</a:t>
            </a:r>
          </a:p>
        </p:txBody>
      </p:sp>
      <p:sp>
        <p:nvSpPr>
          <p:cNvPr id="8" name=""/>
          <p:cNvSpPr/>
          <p:nvPr/>
        </p:nvSpPr>
        <p:spPr>
          <a:xfrm>
            <a:off x="3645408" y="4770120"/>
            <a:ext cx="246888" cy="97536"/>
          </a:xfrm>
          <a:prstGeom prst="rect">
            <a:avLst/>
          </a:prstGeom>
          <a:solidFill>
            <a:srgbClr val="FFFFFF"/>
          </a:solidFill>
        </p:spPr>
        <p:txBody>
          <a:bodyPr lIns="0" tIns="0" rIns="0" bIns="0" wrap="none">
            <a:noAutofit/>
          </a:bodyPr>
          <a:p>
            <a:pPr algn="ctr" indent="0"/>
            <a:r>
              <a:rPr lang="en-US" sz="600">
                <a:solidFill>
                  <a:srgbClr val="624B84"/>
                </a:solidFill>
                <a:latin typeface="Arial"/>
              </a:rPr>
              <a:t>2012</a:t>
            </a:r>
          </a:p>
        </p:txBody>
      </p:sp>
      <p:sp>
        <p:nvSpPr>
          <p:cNvPr id="9" name=""/>
          <p:cNvSpPr/>
          <p:nvPr/>
        </p:nvSpPr>
        <p:spPr>
          <a:xfrm>
            <a:off x="11259312" y="8208264"/>
            <a:ext cx="179832" cy="134112"/>
          </a:xfrm>
          <a:prstGeom prst="rect">
            <a:avLst/>
          </a:prstGeom>
          <a:solidFill>
            <a:srgbClr val="FFFFFF"/>
          </a:solidFill>
        </p:spPr>
        <p:txBody>
          <a:bodyPr lIns="0" tIns="0" rIns="0" bIns="0" wrap="none">
            <a:noAutofit/>
          </a:bodyPr>
          <a:p>
            <a:pPr indent="0"/>
            <a:r>
              <a:rPr lang="en-US" sz="900">
                <a:solidFill>
                  <a:srgbClr val="E0346E"/>
                </a:solidFill>
                <a:latin typeface="Arial"/>
              </a:rPr>
              <a:t>35</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157984" y="2535936"/>
            <a:ext cx="3246120" cy="2221992"/>
          </a:xfrm>
          <a:prstGeom prst="rect">
            <a:avLst/>
          </a:prstGeom>
        </p:spPr>
      </p:pic>
      <p:pic>
        <p:nvPicPr>
          <p:cNvPr id="3" name=""/>
          <p:cNvPicPr>
            <a:picLocks noChangeAspect="1"/>
          </p:cNvPicPr>
          <p:nvPr/>
        </p:nvPicPr>
        <p:blipFill>
          <a:blip r:embed="rPictId1"/>
          <a:stretch>
            <a:fillRect/>
          </a:stretch>
        </p:blipFill>
        <p:spPr>
          <a:xfrm>
            <a:off x="8068056" y="865632"/>
            <a:ext cx="6559296" cy="6559296"/>
          </a:xfrm>
          <a:prstGeom prst="rect">
            <a:avLst/>
          </a:prstGeom>
        </p:spPr>
      </p:pic>
      <p:sp>
        <p:nvSpPr>
          <p:cNvPr id="4" name=""/>
          <p:cNvSpPr/>
          <p:nvPr/>
        </p:nvSpPr>
        <p:spPr>
          <a:xfrm>
            <a:off x="3654552" y="4788408"/>
            <a:ext cx="246888" cy="97536"/>
          </a:xfrm>
          <a:prstGeom prst="rect">
            <a:avLst/>
          </a:prstGeom>
          <a:solidFill>
            <a:srgbClr val="FFFFFF"/>
          </a:solidFill>
        </p:spPr>
        <p:txBody>
          <a:bodyPr lIns="0" tIns="0" rIns="0" bIns="0" wrap="none">
            <a:noAutofit/>
          </a:bodyPr>
          <a:p>
            <a:pPr indent="0"/>
            <a:r>
              <a:rPr lang="zh-CN" sz="600">
                <a:solidFill>
                  <a:srgbClr val="624B84"/>
                </a:solidFill>
                <a:latin typeface="Arial"/>
                <a:ea typeface="Arial"/>
              </a:rPr>
              <a:t>2012</a:t>
            </a:r>
          </a:p>
        </p:txBody>
      </p:sp>
      <p:sp>
        <p:nvSpPr>
          <p:cNvPr id="5" name=""/>
          <p:cNvSpPr/>
          <p:nvPr/>
        </p:nvSpPr>
        <p:spPr>
          <a:xfrm>
            <a:off x="11274552" y="8214360"/>
            <a:ext cx="179832" cy="131064"/>
          </a:xfrm>
          <a:prstGeom prst="rect">
            <a:avLst/>
          </a:prstGeom>
          <a:solidFill>
            <a:srgbClr val="FFFFFF"/>
          </a:solidFill>
        </p:spPr>
        <p:txBody>
          <a:bodyPr lIns="0" tIns="0" rIns="0" bIns="0" wrap="none">
            <a:noAutofit/>
          </a:bodyPr>
          <a:p>
            <a:pPr indent="0"/>
            <a:r>
              <a:rPr lang="zh-CN" sz="900">
                <a:solidFill>
                  <a:srgbClr val="E0346E"/>
                </a:solidFill>
                <a:latin typeface="Arial"/>
                <a:ea typeface="Arial"/>
              </a:rPr>
              <a:t>37</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a:effectLst/>
      </p:bgPr>
    </p:bg>
    <p:spTree>
      <p:nvGrpSpPr>
        <p:cNvPr id="1" name=""/>
        <p:cNvGrpSpPr/>
        <p:nvPr/>
      </p:nvGrpSpPr>
      <p:grpSpPr/>
      <p:sp>
        <p:nvSpPr>
          <p:cNvPr id="2" name=""/>
          <p:cNvSpPr/>
          <p:nvPr/>
        </p:nvSpPr>
        <p:spPr>
          <a:xfrm>
            <a:off x="8101584" y="886968"/>
            <a:ext cx="6492240" cy="6492240"/>
          </a:xfrm>
          <a:prstGeom prst="rect">
            <a:avLst/>
          </a:prstGeom>
          <a:solidFill>
            <a:srgbClr val="000000"/>
          </a:solidFill>
        </p:spPr>
        <p:txBody>
          <a:bodyPr lIns="0" tIns="0" rIns="0" bIns="0">
            <a:noAutofit/>
          </a:bodyPr>
          <a:p>
            <a:pPr algn="just" indent="0">
              <a:lnSpc>
                <a:spcPts val="1850"/>
              </a:lnSpc>
            </a:pPr>
            <a:r>
              <a:rPr lang="zh-TW" sz="900">
                <a:solidFill>
                  <a:srgbClr val="E0346E"/>
                </a:solidFill>
                <a:latin typeface="SimHei"/>
                <a:ea typeface="SimHei"/>
              </a:rPr>
              <a:t>关于小男孩</a:t>
            </a:r>
          </a:p>
          <a:p>
            <a:pPr algn="just" indent="0">
              <a:lnSpc>
                <a:spcPts val="1850"/>
              </a:lnSpc>
              <a:spcAft>
                <a:spcPts val="1260"/>
              </a:spcAft>
            </a:pPr>
            <a:r>
              <a:rPr lang="zh-TW" sz="900">
                <a:solidFill>
                  <a:srgbClr val="E0346E"/>
                </a:solidFill>
                <a:latin typeface="SimHei"/>
                <a:ea typeface="SimHei"/>
              </a:rPr>
              <a:t>郝朗</a:t>
            </a:r>
          </a:p>
          <a:p>
            <a:pPr algn="just" indent="0">
              <a:lnSpc>
                <a:spcPts val="1850"/>
              </a:lnSpc>
            </a:pPr>
            <a:r>
              <a:rPr lang="zh-TW" sz="900">
                <a:solidFill>
                  <a:srgbClr val="E0346E"/>
                </a:solidFill>
                <a:latin typeface="SimHei"/>
                <a:ea typeface="SimHei"/>
              </a:rPr>
              <a:t>我想从爸爸说起。记得我很小的时候，爸爸在家后院修建了一个微型的小花园，种上了各种各样精 心修剪过的盆栽，放学回家经常能见到爸爸在摆弄他的那些宝贝。根雕（用树木的根做成工艺品） 也是他钟爱的，印象中的爸爸，穿着围裙，手里面拿着各式各样的工具，打磨，雕刻着从各地收集 回来的树根。我想他的这些兴趣爱好对我走上艺术这条路有着潜移默化的影响。</a:t>
            </a:r>
          </a:p>
          <a:p>
            <a:pPr algn="just" indent="0">
              <a:lnSpc>
                <a:spcPts val="1850"/>
              </a:lnSpc>
            </a:pPr>
            <a:r>
              <a:rPr lang="zh-TW" sz="900">
                <a:solidFill>
                  <a:srgbClr val="E0346E"/>
                </a:solidFill>
                <a:latin typeface="SimHei"/>
                <a:ea typeface="SimHei"/>
              </a:rPr>
              <a:t>于是七八岁的我放弃了拉小提琴，写毛笔字，练体操这些当时父母常为孩子设计的补习项目，拖着 妈妈选择了小县城里一位老艺术家开办的绘画兴趣班。老人家性严，我们亲切的叫她严婆婆，她也 算是我的艺术启彖老师。在她耐心的指导下我开始用水彩笔在小小的国画本上描绘童年的幻想世 界。她总夸赞我画画得不错，是画画的料，在父母面前更是赞不</a:t>
            </a:r>
            <a:r>
              <a:rPr lang="zh-CN" sz="900">
                <a:solidFill>
                  <a:srgbClr val="E0346E"/>
                </a:solidFill>
                <a:latin typeface="SimHei"/>
                <a:ea typeface="SimHei"/>
              </a:rPr>
              <a:t>绝口，</a:t>
            </a:r>
            <a:r>
              <a:rPr lang="zh-TW" sz="900">
                <a:solidFill>
                  <a:srgbClr val="E0346E"/>
                </a:solidFill>
                <a:latin typeface="SimHei"/>
                <a:ea typeface="SimHei"/>
              </a:rPr>
              <a:t>严婆婆给了我很大的信心， 以至于大人们问起我的理想时，我都会说长大要当个画家！</a:t>
            </a:r>
          </a:p>
          <a:p>
            <a:pPr algn="just" indent="0">
              <a:lnSpc>
                <a:spcPts val="1850"/>
              </a:lnSpc>
            </a:pPr>
            <a:r>
              <a:rPr lang="zh-TW" sz="900">
                <a:solidFill>
                  <a:srgbClr val="E0346E"/>
                </a:solidFill>
                <a:latin typeface="SimHei"/>
                <a:ea typeface="SimHei"/>
              </a:rPr>
              <a:t>初高中时，因为有一定的美术基础，每当美术课结束，总会收到十几二十本美术作业让我帮忙画， 我倒也乐此不疲。黑板报也理所当然的变成了我的职责范围。</a:t>
            </a:r>
          </a:p>
          <a:p>
            <a:pPr algn="just" indent="0">
              <a:lnSpc>
                <a:spcPts val="1850"/>
              </a:lnSpc>
            </a:pPr>
            <a:r>
              <a:rPr lang="zh-TW" sz="900">
                <a:solidFill>
                  <a:srgbClr val="E0346E"/>
                </a:solidFill>
                <a:latin typeface="SimHei"/>
                <a:ea typeface="SimHei"/>
              </a:rPr>
              <a:t>考大学时因为文化成绩中等，我顺理成章地选择了读艺术大学，并且非常幸运地以最后一名考进了 四川美术学院油画系。曾经有很长一段时间我都很自卑，因为专业水平非常不好，基础素描一塌糊 涂，速写也从来都不会画。</a:t>
            </a:r>
          </a:p>
          <a:p>
            <a:pPr algn="just" indent="0">
              <a:lnSpc>
                <a:spcPts val="1850"/>
              </a:lnSpc>
            </a:pPr>
            <a:r>
              <a:rPr lang="zh-TW" sz="900">
                <a:solidFill>
                  <a:srgbClr val="E0346E"/>
                </a:solidFill>
                <a:latin typeface="SimHei"/>
                <a:ea typeface="SimHei"/>
              </a:rPr>
              <a:t>大二的时候油画系分工作室，架上和综合材料工作室，我毫不犹豫地选择了后者。在综合材料工作 室我学习到了摄影，摄像，行为艺术，装置等等，我豁然开朗，慢慢地了解到不同材料语言可以任 意地表达思想。于是我急切地寻找着一种最适合自己的艺术表达方式……</a:t>
            </a:r>
          </a:p>
          <a:p>
            <a:pPr algn="just" indent="0">
              <a:lnSpc>
                <a:spcPts val="1850"/>
              </a:lnSpc>
            </a:pPr>
            <a:r>
              <a:rPr lang="zh-TW" sz="900">
                <a:solidFill>
                  <a:srgbClr val="E0346E"/>
                </a:solidFill>
                <a:latin typeface="SimHei"/>
                <a:ea typeface="SimHei"/>
              </a:rPr>
              <a:t>直到我遇到了他——奈良美智。在他的笔下有着古灵精怪眼神的小女孩、洁白驯良的狗以及身着动 物外套的儿童，非常可爱。眼中流露出不友善的神情，加入了一丝玩世不恭的味道，同时又身处在 寂寥、淡漠背景中的画作主角们，</a:t>
            </a:r>
            <a:r>
              <a:rPr lang="zh-CN" sz="900">
                <a:solidFill>
                  <a:srgbClr val="E0346E"/>
                </a:solidFill>
                <a:latin typeface="SimHei"/>
                <a:ea typeface="SimHei"/>
              </a:rPr>
              <a:t>让</a:t>
            </a:r>
            <a:r>
              <a:rPr lang="zh-TW" sz="900">
                <a:solidFill>
                  <a:srgbClr val="E0346E"/>
                </a:solidFill>
                <a:latin typeface="SimHei"/>
                <a:ea typeface="SimHei"/>
              </a:rPr>
              <a:t>人不禁由怜生爱。我陶醉在这种卡通形式的作品当中。从小我 就对卡通情有独钟，《七龙珠》《阿拉蕾》《机器猫》《乱马》这些漫画书陪我度过了多少懵懂岁 冃。卡通也能作为一种形式来表达自我，通过这种载体把想法转换到画布上，于是我慢慢尝试着像 奈良美智那样创造自己的卡通风格。</a:t>
            </a:r>
          </a:p>
          <a:p>
            <a:pPr algn="just" indent="0">
              <a:lnSpc>
                <a:spcPts val="1850"/>
              </a:lnSpc>
            </a:pPr>
            <a:r>
              <a:rPr lang="zh-TW" sz="900">
                <a:solidFill>
                  <a:srgbClr val="E0346E"/>
                </a:solidFill>
                <a:latin typeface="SimHei"/>
                <a:ea typeface="SimHei"/>
              </a:rPr>
              <a:t>于是我在生活中如饥似渴地寻找着创造这种卡通风格的灵感。一部电影，一张图片，一首歌的歌 词，都会变成创作的源泉。</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157984" y="2535936"/>
            <a:ext cx="3246120" cy="1530096"/>
          </a:xfrm>
          <a:prstGeom prst="rect">
            <a:avLst/>
          </a:prstGeom>
        </p:spPr>
      </p:pic>
      <p:pic>
        <p:nvPicPr>
          <p:cNvPr id="3" name=""/>
          <p:cNvPicPr>
            <a:picLocks noChangeAspect="1"/>
          </p:cNvPicPr>
          <p:nvPr/>
        </p:nvPicPr>
        <p:blipFill>
          <a:blip r:embed="rPictId1"/>
          <a:stretch>
            <a:fillRect/>
          </a:stretch>
        </p:blipFill>
        <p:spPr>
          <a:xfrm>
            <a:off x="9659112" y="2459736"/>
            <a:ext cx="3374136" cy="3371088"/>
          </a:xfrm>
          <a:prstGeom prst="rect">
            <a:avLst/>
          </a:prstGeom>
        </p:spPr>
      </p:pic>
      <p:sp>
        <p:nvSpPr>
          <p:cNvPr id="4" name=""/>
          <p:cNvSpPr/>
          <p:nvPr/>
        </p:nvSpPr>
        <p:spPr>
          <a:xfrm>
            <a:off x="3136392" y="4175760"/>
            <a:ext cx="1274064" cy="304800"/>
          </a:xfrm>
          <a:prstGeom prst="rect">
            <a:avLst/>
          </a:prstGeom>
          <a:solidFill>
            <a:srgbClr val="FFFFFF"/>
          </a:solidFill>
        </p:spPr>
        <p:txBody>
          <a:bodyPr lIns="0" tIns="0" rIns="0" bIns="0">
            <a:noAutofit/>
          </a:bodyPr>
          <a:p>
            <a:pPr algn="ctr" indent="0">
              <a:spcAft>
                <a:spcPts val="490"/>
              </a:spcAft>
            </a:pPr>
            <a:r>
              <a:rPr lang="zh-TW" sz="600">
                <a:solidFill>
                  <a:srgbClr val="624B84"/>
                </a:solidFill>
                <a:latin typeface="MingLiU"/>
                <a:ea typeface="MingLiU"/>
              </a:rPr>
              <a:t>布面综合材料</a:t>
            </a:r>
          </a:p>
          <a:p>
            <a:pPr algn="just" indent="0"/>
            <a:r>
              <a:rPr lang="en-US" sz="600">
                <a:solidFill>
                  <a:srgbClr val="624B84"/>
                </a:solidFill>
                <a:latin typeface="Arial"/>
              </a:rPr>
              <a:t>Mixed media o n canvas</a:t>
            </a:r>
          </a:p>
        </p:txBody>
      </p:sp>
      <p:sp>
        <p:nvSpPr>
          <p:cNvPr id="5" name=""/>
          <p:cNvSpPr/>
          <p:nvPr/>
        </p:nvSpPr>
        <p:spPr>
          <a:xfrm>
            <a:off x="3651504" y="4587240"/>
            <a:ext cx="246888" cy="97536"/>
          </a:xfrm>
          <a:prstGeom prst="rect">
            <a:avLst/>
          </a:prstGeom>
          <a:solidFill>
            <a:srgbClr val="FFFFFF"/>
          </a:solidFill>
        </p:spPr>
        <p:txBody>
          <a:bodyPr lIns="0" tIns="0" rIns="0" bIns="0" wrap="none">
            <a:noAutofit/>
          </a:bodyPr>
          <a:p>
            <a:pPr algn="ctr" indent="0"/>
            <a:r>
              <a:rPr lang="en-US" sz="600">
                <a:solidFill>
                  <a:srgbClr val="624B84"/>
                </a:solidFill>
                <a:latin typeface="Arial"/>
              </a:rPr>
              <a:t>2012</a:t>
            </a:r>
          </a:p>
        </p:txBody>
      </p:sp>
      <p:sp>
        <p:nvSpPr>
          <p:cNvPr id="6" name=""/>
          <p:cNvSpPr/>
          <p:nvPr/>
        </p:nvSpPr>
        <p:spPr>
          <a:xfrm>
            <a:off x="11271504" y="8214360"/>
            <a:ext cx="179832" cy="134112"/>
          </a:xfrm>
          <a:prstGeom prst="rect">
            <a:avLst/>
          </a:prstGeom>
          <a:solidFill>
            <a:srgbClr val="FFFFFF"/>
          </a:solidFill>
        </p:spPr>
        <p:txBody>
          <a:bodyPr lIns="0" tIns="0" rIns="0" bIns="0" wrap="none">
            <a:noAutofit/>
          </a:bodyPr>
          <a:p>
            <a:pPr indent="0"/>
            <a:r>
              <a:rPr lang="en-US" sz="900">
                <a:solidFill>
                  <a:srgbClr val="E0346E"/>
                </a:solidFill>
                <a:latin typeface="Arial"/>
              </a:rPr>
              <a:t>39</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773936" y="1978152"/>
            <a:ext cx="4005072" cy="1350264"/>
          </a:xfrm>
          <a:prstGeom prst="rect">
            <a:avLst/>
          </a:prstGeom>
        </p:spPr>
      </p:pic>
      <p:pic>
        <p:nvPicPr>
          <p:cNvPr id="3" name=""/>
          <p:cNvPicPr>
            <a:picLocks noChangeAspect="1"/>
          </p:cNvPicPr>
          <p:nvPr/>
        </p:nvPicPr>
        <p:blipFill>
          <a:blip r:embed="rPictId1"/>
          <a:stretch>
            <a:fillRect/>
          </a:stretch>
        </p:blipFill>
        <p:spPr>
          <a:xfrm>
            <a:off x="1722120" y="4818888"/>
            <a:ext cx="4108704" cy="1484376"/>
          </a:xfrm>
          <a:prstGeom prst="rect">
            <a:avLst/>
          </a:prstGeom>
        </p:spPr>
      </p:pic>
      <p:pic>
        <p:nvPicPr>
          <p:cNvPr id="4" name=""/>
          <p:cNvPicPr>
            <a:picLocks noChangeAspect="1"/>
          </p:cNvPicPr>
          <p:nvPr/>
        </p:nvPicPr>
        <p:blipFill>
          <a:blip r:embed="rPictId2"/>
          <a:stretch>
            <a:fillRect/>
          </a:stretch>
        </p:blipFill>
        <p:spPr>
          <a:xfrm>
            <a:off x="8074152" y="871728"/>
            <a:ext cx="6534912" cy="6534912"/>
          </a:xfrm>
          <a:prstGeom prst="rect">
            <a:avLst/>
          </a:prstGeom>
        </p:spPr>
      </p:pic>
      <p:sp>
        <p:nvSpPr>
          <p:cNvPr id="5" name=""/>
          <p:cNvSpPr/>
          <p:nvPr/>
        </p:nvSpPr>
        <p:spPr>
          <a:xfrm>
            <a:off x="3133344" y="3413760"/>
            <a:ext cx="1274064" cy="1319784"/>
          </a:xfrm>
          <a:prstGeom prst="rect">
            <a:avLst/>
          </a:prstGeom>
          <a:solidFill>
            <a:srgbClr val="FFFFFF"/>
          </a:solidFill>
        </p:spPr>
        <p:txBody>
          <a:bodyPr lIns="0" tIns="0" rIns="0" bIns="0">
            <a:noAutofit/>
          </a:bodyPr>
          <a:p>
            <a:pPr algn="ctr" indent="0">
              <a:spcAft>
                <a:spcPts val="490"/>
              </a:spcAft>
            </a:pPr>
            <a:r>
              <a:rPr lang="zh-TW" sz="600">
                <a:solidFill>
                  <a:srgbClr val="0099BE"/>
                </a:solidFill>
                <a:latin typeface="MingLiU"/>
                <a:ea typeface="MingLiU"/>
              </a:rPr>
              <a:t>自画像</a:t>
            </a:r>
          </a:p>
          <a:p>
            <a:pPr algn="ctr" indent="0">
              <a:spcAft>
                <a:spcPts val="1680"/>
              </a:spcAft>
            </a:pPr>
            <a:r>
              <a:rPr lang="en-US" sz="600">
                <a:solidFill>
                  <a:srgbClr val="0099BE"/>
                </a:solidFill>
                <a:latin typeface="Arial"/>
              </a:rPr>
              <a:t>Self-portrait</a:t>
            </a:r>
          </a:p>
          <a:p>
            <a:pPr algn="ctr" indent="0">
              <a:spcAft>
                <a:spcPts val="490"/>
              </a:spcAft>
            </a:pPr>
            <a:r>
              <a:rPr lang="zh-TW" sz="700">
                <a:solidFill>
                  <a:srgbClr val="0099BE"/>
                </a:solidFill>
                <a:latin typeface="SimSun"/>
                <a:ea typeface="SimSun"/>
              </a:rPr>
              <a:t>①</a:t>
            </a:r>
            <a:r>
              <a:rPr lang="zh-TW" sz="600">
                <a:solidFill>
                  <a:srgbClr val="0099BE"/>
                </a:solidFill>
                <a:latin typeface="Arial"/>
                <a:ea typeface="Arial"/>
              </a:rPr>
              <a:t> </a:t>
            </a:r>
            <a:r>
              <a:rPr lang="en-US" sz="600">
                <a:solidFill>
                  <a:srgbClr val="0099BE"/>
                </a:solidFill>
                <a:latin typeface="Arial"/>
              </a:rPr>
              <a:t>80cm</a:t>
            </a:r>
          </a:p>
          <a:p>
            <a:pPr algn="ctr" indent="0">
              <a:spcAft>
                <a:spcPts val="490"/>
              </a:spcAft>
            </a:pPr>
            <a:r>
              <a:rPr lang="zh-TW" sz="600">
                <a:solidFill>
                  <a:srgbClr val="0099BE"/>
                </a:solidFill>
                <a:latin typeface="MingLiU"/>
                <a:ea typeface="MingLiU"/>
              </a:rPr>
              <a:t>布面综合材料</a:t>
            </a:r>
          </a:p>
          <a:p>
            <a:pPr algn="just" indent="0">
              <a:spcAft>
                <a:spcPts val="490"/>
              </a:spcAft>
            </a:pPr>
            <a:r>
              <a:rPr lang="en-US" sz="600">
                <a:solidFill>
                  <a:srgbClr val="0099BE"/>
                </a:solidFill>
                <a:latin typeface="Arial"/>
              </a:rPr>
              <a:t>Mixed media on canvas</a:t>
            </a:r>
          </a:p>
          <a:p>
            <a:pPr algn="ctr" indent="0"/>
            <a:r>
              <a:rPr lang="en-US" sz="600">
                <a:solidFill>
                  <a:srgbClr val="0099BE"/>
                </a:solidFill>
                <a:latin typeface="Arial"/>
              </a:rPr>
              <a:t>2012</a:t>
            </a:r>
          </a:p>
        </p:txBody>
      </p:sp>
      <p:sp>
        <p:nvSpPr>
          <p:cNvPr id="6" name=""/>
          <p:cNvSpPr/>
          <p:nvPr/>
        </p:nvSpPr>
        <p:spPr>
          <a:xfrm>
            <a:off x="11262360" y="8208264"/>
            <a:ext cx="155448" cy="131064"/>
          </a:xfrm>
          <a:prstGeom prst="rect">
            <a:avLst/>
          </a:prstGeom>
          <a:solidFill>
            <a:srgbClr val="FFFFFF"/>
          </a:solidFill>
        </p:spPr>
        <p:txBody>
          <a:bodyPr lIns="0" tIns="0" rIns="0" bIns="0" wrap="none">
            <a:noAutofit/>
          </a:bodyPr>
          <a:p>
            <a:pPr algn="r" indent="0"/>
            <a:r>
              <a:rPr lang="en-US" sz="900">
                <a:solidFill>
                  <a:srgbClr val="E0346E"/>
                </a:solidFill>
                <a:latin typeface="Arial"/>
              </a:rPr>
              <a:t>41</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097280" y="1456944"/>
            <a:ext cx="5407152" cy="5407152"/>
          </a:xfrm>
          <a:prstGeom prst="rect">
            <a:avLst/>
          </a:prstGeom>
        </p:spPr>
      </p:pic>
      <p:pic>
        <p:nvPicPr>
          <p:cNvPr id="3" name=""/>
          <p:cNvPicPr>
            <a:picLocks noChangeAspect="1"/>
          </p:cNvPicPr>
          <p:nvPr/>
        </p:nvPicPr>
        <p:blipFill>
          <a:blip r:embed="rPictId1"/>
          <a:stretch>
            <a:fillRect/>
          </a:stretch>
        </p:blipFill>
        <p:spPr>
          <a:xfrm>
            <a:off x="8964168" y="1819656"/>
            <a:ext cx="4888992" cy="4757928"/>
          </a:xfrm>
          <a:prstGeom prst="rect">
            <a:avLst/>
          </a:prstGeom>
        </p:spPr>
      </p:pic>
      <p:sp>
        <p:nvSpPr>
          <p:cNvPr id="4" name=""/>
          <p:cNvSpPr/>
          <p:nvPr/>
        </p:nvSpPr>
        <p:spPr>
          <a:xfrm>
            <a:off x="11265408" y="8266176"/>
            <a:ext cx="176784" cy="131064"/>
          </a:xfrm>
          <a:prstGeom prst="rect">
            <a:avLst/>
          </a:prstGeom>
          <a:solidFill>
            <a:srgbClr val="FFFFFF"/>
          </a:solidFill>
        </p:spPr>
        <p:txBody>
          <a:bodyPr lIns="0" tIns="0" rIns="0" bIns="0" wrap="none">
            <a:noAutofit/>
          </a:bodyPr>
          <a:p>
            <a:pPr algn="r" indent="0"/>
            <a:r>
              <a:rPr lang="zh-CN" sz="900">
                <a:solidFill>
                  <a:srgbClr val="E0346E"/>
                </a:solidFill>
                <a:latin typeface="Arial"/>
                <a:ea typeface="Arial"/>
              </a:rPr>
              <a:t>43</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078992" y="1456944"/>
            <a:ext cx="5407152" cy="2752344"/>
          </a:xfrm>
          <a:prstGeom prst="rect">
            <a:avLst/>
          </a:prstGeom>
        </p:spPr>
      </p:pic>
      <p:pic>
        <p:nvPicPr>
          <p:cNvPr id="3" name=""/>
          <p:cNvPicPr>
            <a:picLocks noChangeAspect="1"/>
          </p:cNvPicPr>
          <p:nvPr/>
        </p:nvPicPr>
        <p:blipFill>
          <a:blip r:embed="rPictId1"/>
          <a:stretch>
            <a:fillRect/>
          </a:stretch>
        </p:blipFill>
        <p:spPr>
          <a:xfrm>
            <a:off x="1078992" y="4258056"/>
            <a:ext cx="5407152" cy="2602992"/>
          </a:xfrm>
          <a:prstGeom prst="rect">
            <a:avLst/>
          </a:prstGeom>
        </p:spPr>
      </p:pic>
      <p:pic>
        <p:nvPicPr>
          <p:cNvPr id="4" name=""/>
          <p:cNvPicPr>
            <a:picLocks noChangeAspect="1"/>
          </p:cNvPicPr>
          <p:nvPr/>
        </p:nvPicPr>
        <p:blipFill>
          <a:blip r:embed="rPictId2"/>
          <a:stretch>
            <a:fillRect/>
          </a:stretch>
        </p:blipFill>
        <p:spPr>
          <a:xfrm>
            <a:off x="8586216" y="1432560"/>
            <a:ext cx="5519928" cy="5437632"/>
          </a:xfrm>
          <a:prstGeom prst="rect">
            <a:avLst/>
          </a:prstGeom>
        </p:spPr>
      </p:pic>
      <p:sp>
        <p:nvSpPr>
          <p:cNvPr id="5" name=""/>
          <p:cNvSpPr/>
          <p:nvPr/>
        </p:nvSpPr>
        <p:spPr>
          <a:xfrm>
            <a:off x="11274552" y="8214360"/>
            <a:ext cx="176784" cy="134112"/>
          </a:xfrm>
          <a:prstGeom prst="rect">
            <a:avLst/>
          </a:prstGeom>
          <a:solidFill>
            <a:srgbClr val="FFFFFF"/>
          </a:solidFill>
        </p:spPr>
        <p:txBody>
          <a:bodyPr lIns="0" tIns="0" rIns="0" bIns="0" wrap="none">
            <a:noAutofit/>
          </a:bodyPr>
          <a:p>
            <a:pPr algn="ctr" indent="0"/>
            <a:r>
              <a:rPr lang="zh-CN" sz="900">
                <a:solidFill>
                  <a:srgbClr val="E0346E"/>
                </a:solidFill>
                <a:latin typeface="Arial"/>
                <a:ea typeface="Arial"/>
              </a:rPr>
              <a:t>45</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612392" y="1978152"/>
            <a:ext cx="4325112" cy="4325112"/>
          </a:xfrm>
          <a:prstGeom prst="rect">
            <a:avLst/>
          </a:prstGeom>
        </p:spPr>
      </p:pic>
      <p:pic>
        <p:nvPicPr>
          <p:cNvPr id="3" name=""/>
          <p:cNvPicPr>
            <a:picLocks noChangeAspect="1"/>
          </p:cNvPicPr>
          <p:nvPr/>
        </p:nvPicPr>
        <p:blipFill>
          <a:blip r:embed="rPictId1"/>
          <a:stretch>
            <a:fillRect/>
          </a:stretch>
        </p:blipFill>
        <p:spPr>
          <a:xfrm>
            <a:off x="8046720" y="807720"/>
            <a:ext cx="6595872" cy="6617208"/>
          </a:xfrm>
          <a:prstGeom prst="rect">
            <a:avLst/>
          </a:prstGeom>
        </p:spPr>
      </p:pic>
      <p:sp>
        <p:nvSpPr>
          <p:cNvPr id="4" name=""/>
          <p:cNvSpPr/>
          <p:nvPr/>
        </p:nvSpPr>
        <p:spPr>
          <a:xfrm>
            <a:off x="11262360" y="8208264"/>
            <a:ext cx="176784" cy="131064"/>
          </a:xfrm>
          <a:prstGeom prst="rect">
            <a:avLst/>
          </a:prstGeom>
          <a:solidFill>
            <a:srgbClr val="FFFFFF"/>
          </a:solidFill>
        </p:spPr>
        <p:txBody>
          <a:bodyPr lIns="0" tIns="0" rIns="0" bIns="0" wrap="none">
            <a:noAutofit/>
          </a:bodyPr>
          <a:p>
            <a:pPr algn="r" indent="0"/>
            <a:r>
              <a:rPr lang="zh-CN" sz="900">
                <a:solidFill>
                  <a:srgbClr val="E0346E"/>
                </a:solidFill>
                <a:latin typeface="Arial"/>
                <a:ea typeface="Arial"/>
              </a:rPr>
              <a:t>47</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8001000" y="777240"/>
            <a:ext cx="6656832" cy="6714744"/>
          </a:xfrm>
          <a:prstGeom prst="rect">
            <a:avLst/>
          </a:prstGeom>
        </p:spPr>
      </p:pic>
      <p:sp>
        <p:nvSpPr>
          <p:cNvPr id="3" name=""/>
          <p:cNvSpPr/>
          <p:nvPr/>
        </p:nvSpPr>
        <p:spPr>
          <a:xfrm>
            <a:off x="2465832" y="3547872"/>
            <a:ext cx="2596896" cy="316992"/>
          </a:xfrm>
          <a:prstGeom prst="rect">
            <a:avLst/>
          </a:prstGeom>
          <a:solidFill>
            <a:srgbClr val="FFFFFF"/>
          </a:solidFill>
        </p:spPr>
        <p:txBody>
          <a:bodyPr lIns="0" tIns="0" rIns="0" bIns="0">
            <a:noAutofit/>
          </a:bodyPr>
          <a:p>
            <a:pPr algn="ctr" indent="0">
              <a:spcAft>
                <a:spcPts val="490"/>
              </a:spcAft>
            </a:pPr>
            <a:r>
              <a:rPr lang="zh-TW" sz="600">
                <a:solidFill>
                  <a:srgbClr val="FDD23E"/>
                </a:solidFill>
                <a:latin typeface="MingLiU"/>
                <a:ea typeface="MingLiU"/>
              </a:rPr>
              <a:t>如果发现什么秘密，爪要告诉任何人之一</a:t>
            </a:r>
          </a:p>
          <a:p>
            <a:pPr indent="0"/>
            <a:r>
              <a:rPr lang="en-US" sz="600">
                <a:solidFill>
                  <a:srgbClr val="FDD23E"/>
                </a:solidFill>
                <a:latin typeface="Arial"/>
              </a:rPr>
              <a:t>I f you find a secret, Don't tell anyone! No . 1</a:t>
            </a:r>
          </a:p>
        </p:txBody>
      </p:sp>
      <p:sp>
        <p:nvSpPr>
          <p:cNvPr id="4" name=""/>
          <p:cNvSpPr/>
          <p:nvPr/>
        </p:nvSpPr>
        <p:spPr>
          <a:xfrm>
            <a:off x="3572256" y="4160520"/>
            <a:ext cx="420624" cy="307848"/>
          </a:xfrm>
          <a:prstGeom prst="rect">
            <a:avLst/>
          </a:prstGeom>
          <a:solidFill>
            <a:srgbClr val="FFFFFF"/>
          </a:solidFill>
        </p:spPr>
        <p:txBody>
          <a:bodyPr lIns="0" tIns="0" rIns="0" bIns="0">
            <a:noAutofit/>
          </a:bodyPr>
          <a:p>
            <a:pPr indent="0">
              <a:spcAft>
                <a:spcPts val="490"/>
              </a:spcAft>
            </a:pPr>
            <a:r>
              <a:rPr lang="zh-TW" sz="700">
                <a:solidFill>
                  <a:srgbClr val="FDD23E"/>
                </a:solidFill>
                <a:latin typeface="SimSun"/>
                <a:ea typeface="SimSun"/>
              </a:rPr>
              <a:t>①</a:t>
            </a:r>
            <a:r>
              <a:rPr lang="zh-TW" sz="600">
                <a:solidFill>
                  <a:srgbClr val="FDD23E"/>
                </a:solidFill>
                <a:latin typeface="Arial"/>
                <a:ea typeface="Arial"/>
              </a:rPr>
              <a:t> </a:t>
            </a:r>
            <a:r>
              <a:rPr lang="en-US" sz="600">
                <a:solidFill>
                  <a:srgbClr val="FDD23E"/>
                </a:solidFill>
                <a:latin typeface="Arial"/>
              </a:rPr>
              <a:t>1 20cm</a:t>
            </a:r>
          </a:p>
          <a:p>
            <a:pPr indent="0"/>
            <a:r>
              <a:rPr lang="zh-TW" sz="600">
                <a:solidFill>
                  <a:srgbClr val="FDD23E"/>
                </a:solidFill>
                <a:latin typeface="MingLiU"/>
                <a:ea typeface="MingLiU"/>
              </a:rPr>
              <a:t>布面丙烯</a:t>
            </a:r>
          </a:p>
        </p:txBody>
      </p:sp>
      <p:sp>
        <p:nvSpPr>
          <p:cNvPr id="5" name=""/>
          <p:cNvSpPr/>
          <p:nvPr/>
        </p:nvSpPr>
        <p:spPr>
          <a:xfrm>
            <a:off x="3279648" y="4565904"/>
            <a:ext cx="996696" cy="301752"/>
          </a:xfrm>
          <a:prstGeom prst="rect">
            <a:avLst/>
          </a:prstGeom>
          <a:solidFill>
            <a:srgbClr val="FFFFFF"/>
          </a:solidFill>
        </p:spPr>
        <p:txBody>
          <a:bodyPr lIns="0" tIns="0" rIns="0" bIns="0">
            <a:noAutofit/>
          </a:bodyPr>
          <a:p>
            <a:pPr indent="0">
              <a:spcAft>
                <a:spcPts val="560"/>
              </a:spcAft>
            </a:pPr>
            <a:r>
              <a:rPr lang="en-US" sz="600">
                <a:solidFill>
                  <a:srgbClr val="FDD23E"/>
                </a:solidFill>
                <a:latin typeface="Arial"/>
              </a:rPr>
              <a:t>Acrylic on canvas</a:t>
            </a:r>
          </a:p>
          <a:p>
            <a:pPr algn="ctr" indent="0"/>
            <a:r>
              <a:rPr lang="en-US" sz="600">
                <a:solidFill>
                  <a:srgbClr val="FDD23E"/>
                </a:solidFill>
                <a:latin typeface="Arial"/>
              </a:rPr>
              <a:t>2013</a:t>
            </a:r>
          </a:p>
        </p:txBody>
      </p:sp>
      <p:sp>
        <p:nvSpPr>
          <p:cNvPr id="6" name=""/>
          <p:cNvSpPr/>
          <p:nvPr/>
        </p:nvSpPr>
        <p:spPr>
          <a:xfrm>
            <a:off x="11262360" y="8208264"/>
            <a:ext cx="176784" cy="134112"/>
          </a:xfrm>
          <a:prstGeom prst="rect">
            <a:avLst/>
          </a:prstGeom>
          <a:solidFill>
            <a:srgbClr val="FFFFFF"/>
          </a:solidFill>
        </p:spPr>
        <p:txBody>
          <a:bodyPr lIns="0" tIns="0" rIns="0" bIns="0" wrap="none">
            <a:noAutofit/>
          </a:bodyPr>
          <a:p>
            <a:pPr algn="ctr" indent="0"/>
            <a:r>
              <a:rPr lang="en-US" sz="900">
                <a:solidFill>
                  <a:srgbClr val="E0346E"/>
                </a:solidFill>
                <a:latin typeface="Arial"/>
              </a:rPr>
              <a:t>49</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350008" y="2517648"/>
            <a:ext cx="2855976" cy="862584"/>
          </a:xfrm>
          <a:prstGeom prst="rect">
            <a:avLst/>
          </a:prstGeom>
        </p:spPr>
      </p:pic>
      <p:pic>
        <p:nvPicPr>
          <p:cNvPr id="3" name=""/>
          <p:cNvPicPr>
            <a:picLocks noChangeAspect="1"/>
          </p:cNvPicPr>
          <p:nvPr/>
        </p:nvPicPr>
        <p:blipFill>
          <a:blip r:embed="rPictId1"/>
          <a:stretch>
            <a:fillRect/>
          </a:stretch>
        </p:blipFill>
        <p:spPr>
          <a:xfrm>
            <a:off x="2350008" y="4904232"/>
            <a:ext cx="2855976" cy="859536"/>
          </a:xfrm>
          <a:prstGeom prst="rect">
            <a:avLst/>
          </a:prstGeom>
        </p:spPr>
      </p:pic>
      <p:pic>
        <p:nvPicPr>
          <p:cNvPr id="4" name=""/>
          <p:cNvPicPr>
            <a:picLocks noChangeAspect="1"/>
          </p:cNvPicPr>
          <p:nvPr/>
        </p:nvPicPr>
        <p:blipFill>
          <a:blip r:embed="rPictId2"/>
          <a:stretch>
            <a:fillRect/>
          </a:stretch>
        </p:blipFill>
        <p:spPr>
          <a:xfrm>
            <a:off x="9110472" y="1932432"/>
            <a:ext cx="4459224" cy="4407408"/>
          </a:xfrm>
          <a:prstGeom prst="rect">
            <a:avLst/>
          </a:prstGeom>
        </p:spPr>
      </p:pic>
      <p:sp>
        <p:nvSpPr>
          <p:cNvPr id="5" name=""/>
          <p:cNvSpPr/>
          <p:nvPr/>
        </p:nvSpPr>
        <p:spPr>
          <a:xfrm>
            <a:off x="2462784" y="3547872"/>
            <a:ext cx="2612136" cy="1319784"/>
          </a:xfrm>
          <a:prstGeom prst="rect">
            <a:avLst/>
          </a:prstGeom>
          <a:solidFill>
            <a:srgbClr val="FFFFFF"/>
          </a:solidFill>
        </p:spPr>
        <p:txBody>
          <a:bodyPr lIns="0" tIns="0" rIns="0" bIns="0">
            <a:noAutofit/>
          </a:bodyPr>
          <a:p>
            <a:pPr marL="384116" indent="0"/>
            <a:r>
              <a:rPr lang="zh-TW" sz="600">
                <a:solidFill>
                  <a:srgbClr val="624B84"/>
                </a:solidFill>
                <a:latin typeface="MingLiU"/>
                <a:ea typeface="MingLiU"/>
              </a:rPr>
              <a:t>如果发现什么秘密，爪要告诉任何人之二</a:t>
            </a:r>
          </a:p>
          <a:p>
            <a:pPr algn="ctr" indent="0">
              <a:lnSpc>
                <a:spcPts val="3192"/>
              </a:lnSpc>
              <a:spcAft>
                <a:spcPts val="560"/>
              </a:spcAft>
            </a:pPr>
            <a:r>
              <a:rPr lang="en-US" sz="600">
                <a:solidFill>
                  <a:srgbClr val="624B84"/>
                </a:solidFill>
                <a:latin typeface="Arial"/>
              </a:rPr>
              <a:t>If you find a secret, Don't tell anyone ! No . 2 </a:t>
            </a:r>
            <a:r>
              <a:rPr lang="zh-TW" sz="700">
                <a:solidFill>
                  <a:srgbClr val="624B84"/>
                </a:solidFill>
                <a:latin typeface="SimSun"/>
                <a:ea typeface="SimSun"/>
              </a:rPr>
              <a:t>①</a:t>
            </a:r>
            <a:r>
              <a:rPr lang="zh-TW" sz="600">
                <a:solidFill>
                  <a:srgbClr val="624B84"/>
                </a:solidFill>
                <a:latin typeface="Arial"/>
                <a:ea typeface="Arial"/>
              </a:rPr>
              <a:t> </a:t>
            </a:r>
            <a:r>
              <a:rPr lang="en-US" sz="600">
                <a:solidFill>
                  <a:srgbClr val="624B84"/>
                </a:solidFill>
                <a:latin typeface="Arial"/>
              </a:rPr>
              <a:t>60cm</a:t>
            </a:r>
          </a:p>
          <a:p>
            <a:pPr marL="968316" indent="0">
              <a:spcAft>
                <a:spcPts val="560"/>
              </a:spcAft>
            </a:pPr>
            <a:r>
              <a:rPr lang="zh-TW" sz="600">
                <a:solidFill>
                  <a:srgbClr val="624B84"/>
                </a:solidFill>
                <a:latin typeface="MingLiU"/>
                <a:ea typeface="MingLiU"/>
              </a:rPr>
              <a:t>布面综合材料</a:t>
            </a:r>
          </a:p>
          <a:p>
            <a:pPr marL="638116" indent="0">
              <a:spcAft>
                <a:spcPts val="560"/>
              </a:spcAft>
            </a:pPr>
            <a:r>
              <a:rPr lang="en-US" sz="600">
                <a:solidFill>
                  <a:srgbClr val="624B84"/>
                </a:solidFill>
                <a:latin typeface="Arial"/>
              </a:rPr>
              <a:t>Mixed media o n canvas</a:t>
            </a:r>
          </a:p>
          <a:p>
            <a:pPr marL="1158816" indent="0"/>
            <a:r>
              <a:rPr lang="en-US" sz="600">
                <a:solidFill>
                  <a:srgbClr val="624B84"/>
                </a:solidFill>
                <a:latin typeface="Arial"/>
              </a:rPr>
              <a:t>2013</a:t>
            </a:r>
          </a:p>
        </p:txBody>
      </p:sp>
      <p:sp>
        <p:nvSpPr>
          <p:cNvPr id="6" name=""/>
          <p:cNvSpPr/>
          <p:nvPr/>
        </p:nvSpPr>
        <p:spPr>
          <a:xfrm>
            <a:off x="11259312" y="8208264"/>
            <a:ext cx="158496" cy="134112"/>
          </a:xfrm>
          <a:prstGeom prst="rect">
            <a:avLst/>
          </a:prstGeom>
          <a:solidFill>
            <a:srgbClr val="FFFFFF"/>
          </a:solidFill>
        </p:spPr>
        <p:txBody>
          <a:bodyPr lIns="0" tIns="0" rIns="0" bIns="0" wrap="none">
            <a:noAutofit/>
          </a:bodyPr>
          <a:p>
            <a:pPr algn="ctr" indent="0"/>
            <a:r>
              <a:rPr lang="en-US" sz="900">
                <a:solidFill>
                  <a:srgbClr val="E0346E"/>
                </a:solidFill>
                <a:latin typeface="Arial"/>
              </a:rPr>
              <a:t>51</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000000"/>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33400" y="893064"/>
            <a:ext cx="14057376" cy="649833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174480" y="1975104"/>
            <a:ext cx="4331208" cy="4328160"/>
          </a:xfrm>
          <a:prstGeom prst="rect">
            <a:avLst/>
          </a:prstGeom>
        </p:spPr>
      </p:pic>
      <p:sp>
        <p:nvSpPr>
          <p:cNvPr id="3" name=""/>
          <p:cNvSpPr/>
          <p:nvPr/>
        </p:nvSpPr>
        <p:spPr>
          <a:xfrm>
            <a:off x="3145536" y="3453384"/>
            <a:ext cx="1271016" cy="1322832"/>
          </a:xfrm>
          <a:prstGeom prst="rect">
            <a:avLst/>
          </a:prstGeom>
          <a:solidFill>
            <a:srgbClr val="FFFFFF"/>
          </a:solidFill>
        </p:spPr>
        <p:txBody>
          <a:bodyPr lIns="0" tIns="0" rIns="0" bIns="0">
            <a:noAutofit/>
          </a:bodyPr>
          <a:p>
            <a:pPr algn="ctr" indent="0">
              <a:spcAft>
                <a:spcPts val="490"/>
              </a:spcAft>
            </a:pPr>
            <a:r>
              <a:rPr lang="zh-TW" sz="600">
                <a:solidFill>
                  <a:srgbClr val="0099BE"/>
                </a:solidFill>
                <a:latin typeface="MingLiU"/>
                <a:ea typeface="MingLiU"/>
              </a:rPr>
              <a:t>带着房子古流浪</a:t>
            </a:r>
          </a:p>
          <a:p>
            <a:pPr algn="ctr" indent="0">
              <a:spcAft>
                <a:spcPts val="1680"/>
              </a:spcAft>
            </a:pPr>
            <a:r>
              <a:rPr lang="en-US" sz="600">
                <a:solidFill>
                  <a:srgbClr val="0099BE"/>
                </a:solidFill>
                <a:latin typeface="Arial"/>
              </a:rPr>
              <a:t>Roving With the House</a:t>
            </a:r>
          </a:p>
          <a:p>
            <a:pPr algn="ctr" indent="0">
              <a:spcAft>
                <a:spcPts val="490"/>
              </a:spcAft>
            </a:pPr>
            <a:r>
              <a:rPr lang="en-US" sz="600">
                <a:solidFill>
                  <a:srgbClr val="0099BE"/>
                </a:solidFill>
                <a:latin typeface="Arial"/>
              </a:rPr>
              <a:t>60 X 60cm</a:t>
            </a:r>
          </a:p>
          <a:p>
            <a:pPr algn="ctr" indent="0">
              <a:spcAft>
                <a:spcPts val="490"/>
              </a:spcAft>
            </a:pPr>
            <a:r>
              <a:rPr lang="zh-TW" sz="600">
                <a:solidFill>
                  <a:srgbClr val="0099BE"/>
                </a:solidFill>
                <a:latin typeface="MingLiU"/>
                <a:ea typeface="MingLiU"/>
              </a:rPr>
              <a:t>布面综合材料</a:t>
            </a:r>
          </a:p>
          <a:p>
            <a:pPr algn="ctr" indent="0">
              <a:spcAft>
                <a:spcPts val="490"/>
              </a:spcAft>
            </a:pPr>
            <a:r>
              <a:rPr lang="en-US" sz="600">
                <a:solidFill>
                  <a:srgbClr val="0099BE"/>
                </a:solidFill>
                <a:latin typeface="Arial"/>
              </a:rPr>
              <a:t>Mixed media on canvas</a:t>
            </a:r>
          </a:p>
          <a:p>
            <a:pPr algn="ctr" indent="0"/>
            <a:r>
              <a:rPr lang="en-US" sz="600">
                <a:solidFill>
                  <a:srgbClr val="0099BE"/>
                </a:solidFill>
                <a:latin typeface="Arial"/>
              </a:rPr>
              <a:t>2008</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algn="ctr" indent="0"/>
            <a:r>
              <a:rPr lang="en-US" sz="900">
                <a:solidFill>
                  <a:srgbClr val="E0346E"/>
                </a:solidFill>
                <a:latin typeface="Arial"/>
              </a:rPr>
              <a:t>55</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713976" y="2514600"/>
            <a:ext cx="3249168" cy="3249168"/>
          </a:xfrm>
          <a:prstGeom prst="rect">
            <a:avLst/>
          </a:prstGeom>
        </p:spPr>
      </p:pic>
      <p:sp>
        <p:nvSpPr>
          <p:cNvPr id="3" name=""/>
          <p:cNvSpPr/>
          <p:nvPr/>
        </p:nvSpPr>
        <p:spPr>
          <a:xfrm>
            <a:off x="3145536" y="3557016"/>
            <a:ext cx="1271016" cy="1319784"/>
          </a:xfrm>
          <a:prstGeom prst="rect">
            <a:avLst/>
          </a:prstGeom>
          <a:solidFill>
            <a:srgbClr val="FFFFFF"/>
          </a:solidFill>
        </p:spPr>
        <p:txBody>
          <a:bodyPr lIns="0" tIns="0" rIns="0" bIns="0">
            <a:noAutofit/>
          </a:bodyPr>
          <a:p>
            <a:pPr algn="ctr" indent="0">
              <a:spcAft>
                <a:spcPts val="490"/>
              </a:spcAft>
            </a:pPr>
            <a:r>
              <a:rPr lang="zh-TW" sz="600">
                <a:solidFill>
                  <a:srgbClr val="F08437"/>
                </a:solidFill>
                <a:latin typeface="MingLiU"/>
                <a:ea typeface="MingLiU"/>
              </a:rPr>
              <a:t>天鹅湖</a:t>
            </a:r>
          </a:p>
          <a:p>
            <a:pPr algn="ctr" indent="0">
              <a:spcAft>
                <a:spcPts val="1680"/>
              </a:spcAft>
            </a:pPr>
            <a:r>
              <a:rPr lang="en-US" sz="600">
                <a:solidFill>
                  <a:srgbClr val="F08437"/>
                </a:solidFill>
                <a:latin typeface="Arial"/>
              </a:rPr>
              <a:t>Swan Lake</a:t>
            </a:r>
          </a:p>
          <a:p>
            <a:pPr algn="ctr" indent="0">
              <a:spcAft>
                <a:spcPts val="490"/>
              </a:spcAft>
            </a:pPr>
            <a:r>
              <a:rPr lang="en-US" sz="600">
                <a:solidFill>
                  <a:srgbClr val="F08437"/>
                </a:solidFill>
                <a:latin typeface="Arial"/>
              </a:rPr>
              <a:t>1 40 X 1 40cm</a:t>
            </a:r>
          </a:p>
          <a:p>
            <a:pPr algn="ctr" indent="0">
              <a:spcAft>
                <a:spcPts val="490"/>
              </a:spcAft>
            </a:pPr>
            <a:r>
              <a:rPr lang="zh-TW" sz="600">
                <a:solidFill>
                  <a:srgbClr val="F08437"/>
                </a:solidFill>
                <a:latin typeface="MingLiU"/>
                <a:ea typeface="MingLiU"/>
              </a:rPr>
              <a:t>布面综合材料</a:t>
            </a:r>
          </a:p>
          <a:p>
            <a:pPr algn="ctr" indent="0">
              <a:spcAft>
                <a:spcPts val="490"/>
              </a:spcAft>
            </a:pPr>
            <a:r>
              <a:rPr lang="en-US" sz="600">
                <a:solidFill>
                  <a:srgbClr val="F08437"/>
                </a:solidFill>
                <a:latin typeface="Arial"/>
              </a:rPr>
              <a:t>Mixed media on canvas</a:t>
            </a:r>
          </a:p>
          <a:p>
            <a:pPr algn="ctr" indent="0"/>
            <a:r>
              <a:rPr lang="en-US" sz="600">
                <a:solidFill>
                  <a:srgbClr val="F08437"/>
                </a:solidFill>
                <a:latin typeface="Arial"/>
              </a:rPr>
              <a:t>2008</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indent="0"/>
            <a:r>
              <a:rPr lang="en-US" sz="900">
                <a:solidFill>
                  <a:srgbClr val="E0346E"/>
                </a:solidFill>
                <a:latin typeface="Arial"/>
              </a:rPr>
              <a:t>57</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a:effectLst/>
      </p:bgPr>
    </p:bg>
    <p:spTree>
      <p:nvGrpSpPr>
        <p:cNvPr id="1" name=""/>
        <p:cNvGrpSpPr/>
        <p:nvPr/>
      </p:nvGrpSpPr>
      <p:grpSpPr/>
      <p:sp>
        <p:nvSpPr>
          <p:cNvPr id="2" name=""/>
          <p:cNvSpPr/>
          <p:nvPr/>
        </p:nvSpPr>
        <p:spPr>
          <a:xfrm>
            <a:off x="539496" y="886968"/>
            <a:ext cx="6492240" cy="3438144"/>
          </a:xfrm>
          <a:prstGeom prst="rect">
            <a:avLst/>
          </a:prstGeom>
          <a:solidFill>
            <a:srgbClr val="000000"/>
          </a:solidFill>
        </p:spPr>
        <p:txBody>
          <a:bodyPr lIns="0" tIns="0" rIns="0" bIns="0">
            <a:noAutofit/>
          </a:bodyPr>
          <a:p>
            <a:pPr algn="just" indent="0">
              <a:lnSpc>
                <a:spcPts val="1850"/>
              </a:lnSpc>
            </a:pPr>
            <a:r>
              <a:rPr lang="zh-TW" sz="900">
                <a:solidFill>
                  <a:srgbClr val="E0346E"/>
                </a:solidFill>
                <a:latin typeface="SimHei"/>
                <a:ea typeface="SimHei"/>
              </a:rPr>
              <a:t>妈妈从小就教育我要爰整洁，</a:t>
            </a:r>
            <a:r>
              <a:rPr lang="zh-TW" i="1" sz="900">
                <a:solidFill>
                  <a:srgbClr val="E0346E"/>
                </a:solidFill>
                <a:latin typeface="SimHei"/>
                <a:ea typeface="SimHei"/>
              </a:rPr>
              <a:t>这</a:t>
            </a:r>
            <a:r>
              <a:rPr lang="zh-TW" sz="900">
                <a:solidFill>
                  <a:srgbClr val="E0346E"/>
                </a:solidFill>
                <a:latin typeface="SimHei"/>
                <a:ea typeface="SimHei"/>
              </a:rPr>
              <a:t>种影响也渗透到了我的作品里。从我的草稿，作品，到生活的各个 细节都喜欢干干净净，工工整整。最开始我不喜欢自己的这种偏执，但是慢慢的觉得这种偏执也可 以变成一种冈格。</a:t>
            </a:r>
          </a:p>
          <a:p>
            <a:pPr algn="just" indent="0">
              <a:lnSpc>
                <a:spcPts val="1850"/>
              </a:lnSpc>
            </a:pPr>
            <a:r>
              <a:rPr lang="zh-TW" sz="900">
                <a:solidFill>
                  <a:srgbClr val="E0346E"/>
                </a:solidFill>
                <a:latin typeface="SimHei"/>
                <a:ea typeface="SimHei"/>
              </a:rPr>
              <a:t>我的创作有很大一部分是实验性的，这和我在综合材料工作室的学习经历有关，我喜欢在画面上尝 试各种新的材料。从最开始塑型膏堆砌，布料的拼贴到后来用线在画面上缝制，金箔，金粉的应 用。我觉得对绘画材料本身的尝试就像做化学实验，是非常有意思的，因为你不知道实验的结果是 什么样子，但是会享受做实验这个过程。这个过程里面需要各种探索，都是为了达到最终想要的效 果而去努力。</a:t>
            </a:r>
          </a:p>
          <a:p>
            <a:pPr algn="just" indent="0">
              <a:lnSpc>
                <a:spcPts val="1850"/>
              </a:lnSpc>
            </a:pPr>
            <a:r>
              <a:rPr lang="zh-TW" sz="900">
                <a:solidFill>
                  <a:srgbClr val="E0346E"/>
                </a:solidFill>
                <a:latin typeface="SimHei"/>
                <a:ea typeface="SimHei"/>
              </a:rPr>
              <a:t>最后谈谈这次的个展标题——《初吻》。缘起我的一张小作品，画面中有一个男孩的背亮，另一个 男孩勾住了他的脖子，手扶着他的脸庞，并深深地亲吻了下去，虽然看不到他们的脸，但是却能感 受到他们的羞涩，从男孩手上长出的小花月来看，心中一定萌芽出了爰情……</a:t>
            </a:r>
          </a:p>
          <a:p>
            <a:pPr algn="just" indent="0">
              <a:lnSpc>
                <a:spcPts val="1850"/>
              </a:lnSpc>
            </a:pPr>
            <a:r>
              <a:rPr lang="zh-TW" sz="900">
                <a:solidFill>
                  <a:srgbClr val="E0346E"/>
                </a:solidFill>
                <a:latin typeface="SimHei"/>
                <a:ea typeface="SimHei"/>
              </a:rPr>
              <a:t>或许你已经发现，这个小男孩是多么的与众不同，但是他非常真诚，■良,他不懂得怎么把自己的 痛苦、欢喜和悲伤用言语表达，于是他就画，用小小的笔一笔笔的勾勒出自己的生活点滴和所有情 绪，希望通过画面得到人们的理解和爰……</a:t>
            </a:r>
          </a:p>
          <a:p>
            <a:pPr algn="just" indent="0">
              <a:lnSpc>
                <a:spcPts val="1850"/>
              </a:lnSpc>
            </a:pPr>
            <a:r>
              <a:rPr lang="zh-TW" sz="900">
                <a:solidFill>
                  <a:srgbClr val="E0346E"/>
                </a:solidFill>
                <a:latin typeface="SimHei"/>
                <a:ea typeface="SimHei"/>
              </a:rPr>
              <a:t>两年时间，</a:t>
            </a:r>
            <a:r>
              <a:rPr lang="zh-TW" sz="900">
                <a:solidFill>
                  <a:srgbClr val="E0346E"/>
                </a:solidFill>
                <a:latin typeface="Arial"/>
                <a:ea typeface="Arial"/>
              </a:rPr>
              <a:t>30</a:t>
            </a:r>
            <a:r>
              <a:rPr lang="zh-TW" sz="900">
                <a:solidFill>
                  <a:srgbClr val="E0346E"/>
                </a:solidFill>
                <a:latin typeface="SimHei"/>
                <a:ea typeface="SimHei"/>
              </a:rPr>
              <a:t>张大大小小的画，生活的点点滴滴，爰。</a:t>
            </a:r>
          </a:p>
        </p:txBody>
      </p:sp>
      <p:sp>
        <p:nvSpPr>
          <p:cNvPr id="3" name=""/>
          <p:cNvSpPr/>
          <p:nvPr/>
        </p:nvSpPr>
        <p:spPr>
          <a:xfrm>
            <a:off x="8101584" y="890016"/>
            <a:ext cx="1456944" cy="387096"/>
          </a:xfrm>
          <a:prstGeom prst="rect">
            <a:avLst/>
          </a:prstGeom>
          <a:solidFill>
            <a:srgbClr val="000000"/>
          </a:solidFill>
        </p:spPr>
        <p:txBody>
          <a:bodyPr lIns="0" tIns="0" rIns="0" bIns="0">
            <a:noAutofit/>
          </a:bodyPr>
          <a:p>
            <a:pPr algn="just" indent="0">
              <a:spcAft>
                <a:spcPts val="420"/>
              </a:spcAft>
            </a:pPr>
            <a:r>
              <a:rPr lang="en-US" sz="900">
                <a:solidFill>
                  <a:srgbClr val="E0346E"/>
                </a:solidFill>
                <a:latin typeface="Arial"/>
              </a:rPr>
              <a:t>About A Little Boy</a:t>
            </a:r>
          </a:p>
          <a:p>
            <a:pPr algn="just" indent="0"/>
            <a:r>
              <a:rPr lang="en-US" sz="900">
                <a:solidFill>
                  <a:srgbClr val="E0346E"/>
                </a:solidFill>
                <a:latin typeface="Arial"/>
              </a:rPr>
              <a:t>Hao Lang</a:t>
            </a:r>
          </a:p>
        </p:txBody>
      </p:sp>
      <p:sp>
        <p:nvSpPr>
          <p:cNvPr id="4" name=""/>
          <p:cNvSpPr/>
          <p:nvPr/>
        </p:nvSpPr>
        <p:spPr>
          <a:xfrm>
            <a:off x="8101584" y="1594104"/>
            <a:ext cx="6495288" cy="387096"/>
          </a:xfrm>
          <a:prstGeom prst="rect">
            <a:avLst/>
          </a:prstGeom>
          <a:solidFill>
            <a:srgbClr val="000000"/>
          </a:solidFill>
        </p:spPr>
        <p:txBody>
          <a:bodyPr lIns="0" tIns="0" rIns="0" bIns="0">
            <a:noAutofit/>
          </a:bodyPr>
          <a:p>
            <a:pPr algn="just" indent="0">
              <a:lnSpc>
                <a:spcPct val="179000"/>
              </a:lnSpc>
            </a:pPr>
            <a:r>
              <a:rPr lang="en-US" sz="900">
                <a:solidFill>
                  <a:srgbClr val="E0346E"/>
                </a:solidFill>
                <a:latin typeface="Arial"/>
              </a:rPr>
              <a:t>I would like to begin with my father. When I was a little boy, my father built a small garden in the backyard, and filled it with various carefully potted plants. A</a:t>
            </a:r>
          </a:p>
        </p:txBody>
      </p:sp>
      <p:sp>
        <p:nvSpPr>
          <p:cNvPr id="5" name=""/>
          <p:cNvSpPr/>
          <p:nvPr/>
        </p:nvSpPr>
        <p:spPr>
          <a:xfrm>
            <a:off x="8101584" y="2063496"/>
            <a:ext cx="6495288" cy="152400"/>
          </a:xfrm>
          <a:prstGeom prst="rect">
            <a:avLst/>
          </a:prstGeom>
          <a:solidFill>
            <a:srgbClr val="000000"/>
          </a:solidFill>
        </p:spPr>
        <p:txBody>
          <a:bodyPr lIns="0" tIns="0" rIns="0" bIns="0" wrap="none">
            <a:noAutofit/>
          </a:bodyPr>
          <a:p>
            <a:pPr algn="just" indent="0"/>
            <a:r>
              <a:rPr lang="en-US" sz="900">
                <a:solidFill>
                  <a:srgbClr val="E0346E"/>
                </a:solidFill>
                <a:latin typeface="Arial"/>
              </a:rPr>
              <a:t>new routine that became part of my life was to come and find my father tending</a:t>
            </a:r>
          </a:p>
        </p:txBody>
      </p:sp>
      <p:sp>
        <p:nvSpPr>
          <p:cNvPr id="6" name=""/>
          <p:cNvSpPr/>
          <p:nvPr/>
        </p:nvSpPr>
        <p:spPr>
          <a:xfrm>
            <a:off x="8101584" y="2298192"/>
            <a:ext cx="6492240" cy="152400"/>
          </a:xfrm>
          <a:prstGeom prst="rect">
            <a:avLst/>
          </a:prstGeom>
          <a:solidFill>
            <a:srgbClr val="000000"/>
          </a:solidFill>
        </p:spPr>
        <p:txBody>
          <a:bodyPr lIns="0" tIns="0" rIns="0" bIns="0" wrap="none">
            <a:noAutofit/>
          </a:bodyPr>
          <a:p>
            <a:pPr algn="just" indent="0"/>
            <a:r>
              <a:rPr lang="en-US" sz="900">
                <a:solidFill>
                  <a:srgbClr val="E0346E"/>
                </a:solidFill>
                <a:latin typeface="Arial"/>
              </a:rPr>
              <a:t>his potted treasures. Bedecked in an apron with the tools in hand my father</a:t>
            </a:r>
          </a:p>
        </p:txBody>
      </p:sp>
      <p:sp>
        <p:nvSpPr>
          <p:cNvPr id="7" name=""/>
          <p:cNvSpPr/>
          <p:nvPr/>
        </p:nvSpPr>
        <p:spPr>
          <a:xfrm>
            <a:off x="8101584" y="2532888"/>
            <a:ext cx="6473952" cy="152400"/>
          </a:xfrm>
          <a:prstGeom prst="rect">
            <a:avLst/>
          </a:prstGeom>
          <a:solidFill>
            <a:srgbClr val="000000"/>
          </a:solidFill>
        </p:spPr>
        <p:txBody>
          <a:bodyPr lIns="0" tIns="0" rIns="0" bIns="0" wrap="none">
            <a:noAutofit/>
          </a:bodyPr>
          <a:p>
            <a:pPr algn="just" indent="0"/>
            <a:r>
              <a:rPr lang="en-US" sz="900">
                <a:solidFill>
                  <a:srgbClr val="E0346E"/>
                </a:solidFill>
                <a:latin typeface="Arial"/>
              </a:rPr>
              <a:t>practiced the ancient alchemy of root carving shaping each one into a work of art.</a:t>
            </a:r>
          </a:p>
        </p:txBody>
      </p:sp>
      <p:sp>
        <p:nvSpPr>
          <p:cNvPr id="8" name=""/>
          <p:cNvSpPr/>
          <p:nvPr/>
        </p:nvSpPr>
        <p:spPr>
          <a:xfrm>
            <a:off x="8101584" y="2758440"/>
            <a:ext cx="6492240" cy="161544"/>
          </a:xfrm>
          <a:prstGeom prst="rect">
            <a:avLst/>
          </a:prstGeom>
          <a:solidFill>
            <a:srgbClr val="000000"/>
          </a:solidFill>
        </p:spPr>
        <p:txBody>
          <a:bodyPr lIns="0" tIns="0" rIns="0" bIns="0" wrap="none">
            <a:noAutofit/>
          </a:bodyPr>
          <a:p>
            <a:pPr algn="just" indent="0"/>
            <a:r>
              <a:rPr lang="en-US" sz="900">
                <a:solidFill>
                  <a:srgbClr val="E0346E"/>
                </a:solidFill>
                <a:latin typeface="Arial"/>
              </a:rPr>
              <a:t>(Root-carving</a:t>
            </a:r>
            <a:r>
              <a:rPr lang="en-US" sz="1100">
                <a:solidFill>
                  <a:srgbClr val="E0346E"/>
                </a:solidFill>
                <a:latin typeface="SimSun"/>
              </a:rPr>
              <a:t>，</a:t>
            </a:r>
            <a:r>
              <a:rPr lang="en-US" sz="900">
                <a:solidFill>
                  <a:srgbClr val="E0346E"/>
                </a:solidFill>
                <a:latin typeface="Arial"/>
              </a:rPr>
              <a:t> an art form using the roots of trees.) I feel it was my father that</a:t>
            </a:r>
          </a:p>
        </p:txBody>
      </p:sp>
      <p:sp>
        <p:nvSpPr>
          <p:cNvPr id="9" name=""/>
          <p:cNvSpPr/>
          <p:nvPr/>
        </p:nvSpPr>
        <p:spPr>
          <a:xfrm>
            <a:off x="8101584" y="3005328"/>
            <a:ext cx="6495288" cy="1325880"/>
          </a:xfrm>
          <a:prstGeom prst="rect">
            <a:avLst/>
          </a:prstGeom>
          <a:solidFill>
            <a:srgbClr val="000000"/>
          </a:solidFill>
        </p:spPr>
        <p:txBody>
          <a:bodyPr lIns="0" tIns="0" rIns="0" bIns="0">
            <a:noAutofit/>
          </a:bodyPr>
          <a:p>
            <a:pPr algn="just" indent="0">
              <a:lnSpc>
                <a:spcPct val="179000"/>
              </a:lnSpc>
            </a:pPr>
            <a:r>
              <a:rPr lang="en-US" sz="900">
                <a:solidFill>
                  <a:srgbClr val="E0346E"/>
                </a:solidFill>
                <a:latin typeface="Arial"/>
              </a:rPr>
              <a:t>gave me inspiration to grow and craft my works of art which define my life.</a:t>
            </a:r>
          </a:p>
          <a:p>
            <a:pPr algn="just" indent="0">
              <a:lnSpc>
                <a:spcPct val="179000"/>
              </a:lnSpc>
            </a:pPr>
            <a:r>
              <a:rPr lang="en-US" sz="900">
                <a:solidFill>
                  <a:srgbClr val="E0346E"/>
                </a:solidFill>
                <a:latin typeface="Arial"/>
              </a:rPr>
              <a:t>When I was around seven or eight years old, I refused to attend voila, calligraphy and gymnastics classes, they were the most commonly approved after-school activities of the time. I pestered my mom into taking me to an old artist that I came to call Grandma Yan. She was an artist who was teaching a painting class, and Grandma Yan is the first person who showed me the world of art. Under</a:t>
            </a:r>
          </a:p>
        </p:txBody>
      </p:sp>
      <p:sp>
        <p:nvSpPr>
          <p:cNvPr id="10" name=""/>
          <p:cNvSpPr/>
          <p:nvPr/>
        </p:nvSpPr>
        <p:spPr>
          <a:xfrm>
            <a:off x="8101584" y="4413504"/>
            <a:ext cx="6492240" cy="152400"/>
          </a:xfrm>
          <a:prstGeom prst="rect">
            <a:avLst/>
          </a:prstGeom>
          <a:solidFill>
            <a:srgbClr val="000000"/>
          </a:solidFill>
        </p:spPr>
        <p:txBody>
          <a:bodyPr lIns="0" tIns="0" rIns="0" bIns="0" wrap="none">
            <a:noAutofit/>
          </a:bodyPr>
          <a:p>
            <a:pPr indent="0"/>
            <a:r>
              <a:rPr lang="en-US" sz="900">
                <a:solidFill>
                  <a:srgbClr val="E0346E"/>
                </a:solidFill>
                <a:latin typeface="Arial"/>
              </a:rPr>
              <a:t>her patient tutelage, I began to develop my world in small sketch books, with</a:t>
            </a:r>
          </a:p>
        </p:txBody>
      </p:sp>
      <p:sp>
        <p:nvSpPr>
          <p:cNvPr id="11" name=""/>
          <p:cNvSpPr/>
          <p:nvPr/>
        </p:nvSpPr>
        <p:spPr>
          <a:xfrm>
            <a:off x="8101584" y="4648200"/>
            <a:ext cx="6495288" cy="152400"/>
          </a:xfrm>
          <a:prstGeom prst="rect">
            <a:avLst/>
          </a:prstGeom>
          <a:solidFill>
            <a:srgbClr val="000000"/>
          </a:solidFill>
        </p:spPr>
        <p:txBody>
          <a:bodyPr lIns="0" tIns="0" rIns="0" bIns="0" wrap="none">
            <a:noAutofit/>
          </a:bodyPr>
          <a:p>
            <a:pPr indent="0"/>
            <a:r>
              <a:rPr lang="en-US" sz="900">
                <a:solidFill>
                  <a:srgbClr val="E0346E"/>
                </a:solidFill>
                <a:latin typeface="Arial"/>
              </a:rPr>
              <a:t>watercolor pens. Grandma Yan always offered me praise saying that I show the</a:t>
            </a:r>
          </a:p>
        </p:txBody>
      </p:sp>
      <p:sp>
        <p:nvSpPr>
          <p:cNvPr id="12" name=""/>
          <p:cNvSpPr/>
          <p:nvPr/>
        </p:nvSpPr>
        <p:spPr>
          <a:xfrm>
            <a:off x="8101584" y="4882896"/>
            <a:ext cx="6492240" cy="152400"/>
          </a:xfrm>
          <a:prstGeom prst="rect">
            <a:avLst/>
          </a:prstGeom>
          <a:solidFill>
            <a:srgbClr val="000000"/>
          </a:solidFill>
        </p:spPr>
        <p:txBody>
          <a:bodyPr lIns="0" tIns="0" rIns="0" bIns="0" wrap="none">
            <a:noAutofit/>
          </a:bodyPr>
          <a:p>
            <a:pPr indent="0"/>
            <a:r>
              <a:rPr lang="en-US" sz="900">
                <a:solidFill>
                  <a:srgbClr val="E0346E"/>
                </a:solidFill>
                <a:latin typeface="Arial"/>
              </a:rPr>
              <a:t>talent to be a painter. In addition she would always share her praise of my skills</a:t>
            </a:r>
          </a:p>
        </p:txBody>
      </p:sp>
      <p:sp>
        <p:nvSpPr>
          <p:cNvPr id="13" name=""/>
          <p:cNvSpPr/>
          <p:nvPr/>
        </p:nvSpPr>
        <p:spPr>
          <a:xfrm>
            <a:off x="8101584" y="5117592"/>
            <a:ext cx="6495288" cy="152400"/>
          </a:xfrm>
          <a:prstGeom prst="rect">
            <a:avLst/>
          </a:prstGeom>
          <a:solidFill>
            <a:srgbClr val="000000"/>
          </a:solidFill>
        </p:spPr>
        <p:txBody>
          <a:bodyPr lIns="0" tIns="0" rIns="0" bIns="0" wrap="none">
            <a:noAutofit/>
          </a:bodyPr>
          <a:p>
            <a:pPr indent="0"/>
            <a:r>
              <a:rPr lang="en-US" sz="900">
                <a:solidFill>
                  <a:srgbClr val="E0346E"/>
                </a:solidFill>
                <a:latin typeface="Arial"/>
              </a:rPr>
              <a:t>to my parents when they would visit; this filled me with such confidence that when</a:t>
            </a:r>
          </a:p>
        </p:txBody>
      </p:sp>
      <p:sp>
        <p:nvSpPr>
          <p:cNvPr id="14" name=""/>
          <p:cNvSpPr/>
          <p:nvPr/>
        </p:nvSpPr>
        <p:spPr>
          <a:xfrm>
            <a:off x="8101584" y="5343144"/>
            <a:ext cx="6495288" cy="161544"/>
          </a:xfrm>
          <a:prstGeom prst="rect">
            <a:avLst/>
          </a:prstGeom>
          <a:solidFill>
            <a:srgbClr val="000000"/>
          </a:solidFill>
        </p:spPr>
        <p:txBody>
          <a:bodyPr lIns="0" tIns="0" rIns="0" bIns="0" wrap="none">
            <a:noAutofit/>
          </a:bodyPr>
          <a:p>
            <a:pPr indent="0"/>
            <a:r>
              <a:rPr lang="en-US" sz="900">
                <a:solidFill>
                  <a:srgbClr val="E0346E"/>
                </a:solidFill>
                <a:latin typeface="Arial"/>
              </a:rPr>
              <a:t>I was asked about my future I would always answer with great confidence "I WILL</a:t>
            </a:r>
          </a:p>
        </p:txBody>
      </p:sp>
      <p:sp>
        <p:nvSpPr>
          <p:cNvPr id="15" name=""/>
          <p:cNvSpPr/>
          <p:nvPr/>
        </p:nvSpPr>
        <p:spPr>
          <a:xfrm>
            <a:off x="8101584" y="5586984"/>
            <a:ext cx="1164336" cy="134112"/>
          </a:xfrm>
          <a:prstGeom prst="rect">
            <a:avLst/>
          </a:prstGeom>
          <a:solidFill>
            <a:srgbClr val="000000"/>
          </a:solidFill>
        </p:spPr>
        <p:txBody>
          <a:bodyPr lIns="0" tIns="0" rIns="0" bIns="0" wrap="none">
            <a:noAutofit/>
          </a:bodyPr>
          <a:p>
            <a:pPr indent="0"/>
            <a:r>
              <a:rPr lang="en-US" sz="900">
                <a:solidFill>
                  <a:srgbClr val="E0346E"/>
                </a:solidFill>
                <a:latin typeface="Arial"/>
              </a:rPr>
              <a:t>BE A PAINTER.</a:t>
            </a:r>
          </a:p>
        </p:txBody>
      </p:sp>
      <p:sp>
        <p:nvSpPr>
          <p:cNvPr id="16" name=""/>
          <p:cNvSpPr/>
          <p:nvPr/>
        </p:nvSpPr>
        <p:spPr>
          <a:xfrm>
            <a:off x="8101584" y="5824728"/>
            <a:ext cx="6495288" cy="152400"/>
          </a:xfrm>
          <a:prstGeom prst="rect">
            <a:avLst/>
          </a:prstGeom>
          <a:solidFill>
            <a:srgbClr val="000000"/>
          </a:solidFill>
        </p:spPr>
        <p:txBody>
          <a:bodyPr lIns="0" tIns="0" rIns="0" bIns="0" wrap="none">
            <a:noAutofit/>
          </a:bodyPr>
          <a:p>
            <a:pPr indent="0"/>
            <a:r>
              <a:rPr lang="en-US" sz="900">
                <a:solidFill>
                  <a:srgbClr val="E0346E"/>
                </a:solidFill>
                <a:latin typeface="Arial"/>
              </a:rPr>
              <a:t>Due to my natural artistic talents, my classmates in middle school would always</a:t>
            </a:r>
          </a:p>
        </p:txBody>
      </p:sp>
      <p:sp>
        <p:nvSpPr>
          <p:cNvPr id="17" name=""/>
          <p:cNvSpPr/>
          <p:nvPr/>
        </p:nvSpPr>
        <p:spPr>
          <a:xfrm>
            <a:off x="8101584" y="6059424"/>
            <a:ext cx="6495288" cy="387096"/>
          </a:xfrm>
          <a:prstGeom prst="rect">
            <a:avLst/>
          </a:prstGeom>
          <a:solidFill>
            <a:srgbClr val="000000"/>
          </a:solidFill>
        </p:spPr>
        <p:txBody>
          <a:bodyPr lIns="0" tIns="0" rIns="0" bIns="0">
            <a:noAutofit/>
          </a:bodyPr>
          <a:p>
            <a:pPr indent="0">
              <a:lnSpc>
                <a:spcPct val="179000"/>
              </a:lnSpc>
            </a:pPr>
            <a:r>
              <a:rPr lang="en-US" sz="900">
                <a:solidFill>
                  <a:srgbClr val="E0346E"/>
                </a:solidFill>
                <a:latin typeface="Arial"/>
              </a:rPr>
              <a:t>seek me out for assistance in their art homework, which I always enjoyed. My talents also led to me being in charge of making of my classes display board.</a:t>
            </a:r>
          </a:p>
        </p:txBody>
      </p:sp>
      <p:sp>
        <p:nvSpPr>
          <p:cNvPr id="18" name=""/>
          <p:cNvSpPr/>
          <p:nvPr/>
        </p:nvSpPr>
        <p:spPr>
          <a:xfrm>
            <a:off x="8101584" y="6528816"/>
            <a:ext cx="6495288" cy="152400"/>
          </a:xfrm>
          <a:prstGeom prst="rect">
            <a:avLst/>
          </a:prstGeom>
          <a:solidFill>
            <a:srgbClr val="000000"/>
          </a:solidFill>
        </p:spPr>
        <p:txBody>
          <a:bodyPr lIns="0" tIns="0" rIns="0" bIns="0" wrap="none">
            <a:noAutofit/>
          </a:bodyPr>
          <a:p>
            <a:pPr indent="0"/>
            <a:r>
              <a:rPr lang="en-US" sz="900">
                <a:solidFill>
                  <a:srgbClr val="E0346E"/>
                </a:solidFill>
                <a:latin typeface="Arial"/>
              </a:rPr>
              <a:t>Before I had even taken the university entrance exams I had already determined</a:t>
            </a:r>
          </a:p>
        </p:txBody>
      </p:sp>
      <p:sp>
        <p:nvSpPr>
          <p:cNvPr id="19" name=""/>
          <p:cNvSpPr/>
          <p:nvPr/>
        </p:nvSpPr>
        <p:spPr>
          <a:xfrm>
            <a:off x="8101584" y="6763512"/>
            <a:ext cx="6492240" cy="152400"/>
          </a:xfrm>
          <a:prstGeom prst="rect">
            <a:avLst/>
          </a:prstGeom>
          <a:solidFill>
            <a:srgbClr val="000000"/>
          </a:solidFill>
        </p:spPr>
        <p:txBody>
          <a:bodyPr lIns="0" tIns="0" rIns="0" bIns="0" wrap="none">
            <a:noAutofit/>
          </a:bodyPr>
          <a:p>
            <a:pPr indent="0"/>
            <a:r>
              <a:rPr lang="en-US" sz="900">
                <a:solidFill>
                  <a:srgbClr val="E0346E"/>
                </a:solidFill>
                <a:latin typeface="Arial"/>
              </a:rPr>
              <a:t>that I would apply to attend an academy of fine arts in China . The main</a:t>
            </a:r>
          </a:p>
        </p:txBody>
      </p:sp>
      <p:sp>
        <p:nvSpPr>
          <p:cNvPr id="20" name=""/>
          <p:cNvSpPr/>
          <p:nvPr/>
        </p:nvSpPr>
        <p:spPr>
          <a:xfrm>
            <a:off x="8101584" y="6998208"/>
            <a:ext cx="6495288" cy="152400"/>
          </a:xfrm>
          <a:prstGeom prst="rect">
            <a:avLst/>
          </a:prstGeom>
          <a:solidFill>
            <a:srgbClr val="000000"/>
          </a:solidFill>
        </p:spPr>
        <p:txBody>
          <a:bodyPr lIns="0" tIns="0" rIns="0" bIns="0" wrap="none">
            <a:noAutofit/>
          </a:bodyPr>
          <a:p>
            <a:pPr indent="0"/>
            <a:r>
              <a:rPr lang="en-US" sz="900">
                <a:solidFill>
                  <a:srgbClr val="E0346E"/>
                </a:solidFill>
                <a:latin typeface="Arial"/>
              </a:rPr>
              <a:t>determining factors were that my grades in other courses were mediocre and</a:t>
            </a:r>
          </a:p>
        </p:txBody>
      </p:sp>
      <p:sp>
        <p:nvSpPr>
          <p:cNvPr id="21" name=""/>
          <p:cNvSpPr/>
          <p:nvPr/>
        </p:nvSpPr>
        <p:spPr>
          <a:xfrm>
            <a:off x="8101584" y="7232904"/>
            <a:ext cx="6495288" cy="152400"/>
          </a:xfrm>
          <a:prstGeom prst="rect">
            <a:avLst/>
          </a:prstGeom>
          <a:solidFill>
            <a:srgbClr val="000000"/>
          </a:solidFill>
        </p:spPr>
        <p:txBody>
          <a:bodyPr lIns="0" tIns="0" rIns="0" bIns="0" wrap="none">
            <a:noAutofit/>
          </a:bodyPr>
          <a:p>
            <a:pPr indent="0"/>
            <a:r>
              <a:rPr lang="en-US" sz="900">
                <a:solidFill>
                  <a:srgbClr val="E0346E"/>
                </a:solidFill>
                <a:latin typeface="Arial"/>
              </a:rPr>
              <a:t>my paintings were exceptional. I was finally blessed with acceptance to seek</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713976" y="2514600"/>
            <a:ext cx="3249168" cy="3249168"/>
          </a:xfrm>
          <a:prstGeom prst="rect">
            <a:avLst/>
          </a:prstGeom>
        </p:spPr>
      </p:pic>
      <p:sp>
        <p:nvSpPr>
          <p:cNvPr id="3" name=""/>
          <p:cNvSpPr/>
          <p:nvPr/>
        </p:nvSpPr>
        <p:spPr>
          <a:xfrm>
            <a:off x="3145536" y="3538728"/>
            <a:ext cx="1271016" cy="1319784"/>
          </a:xfrm>
          <a:prstGeom prst="rect">
            <a:avLst/>
          </a:prstGeom>
          <a:solidFill>
            <a:srgbClr val="FFFFFF"/>
          </a:solidFill>
        </p:spPr>
        <p:txBody>
          <a:bodyPr lIns="0" tIns="0" rIns="0" bIns="0">
            <a:noAutofit/>
          </a:bodyPr>
          <a:p>
            <a:pPr algn="ctr" indent="0">
              <a:spcAft>
                <a:spcPts val="490"/>
              </a:spcAft>
            </a:pPr>
            <a:r>
              <a:rPr lang="zh-TW" sz="600">
                <a:solidFill>
                  <a:srgbClr val="BDB955"/>
                </a:solidFill>
                <a:latin typeface="MingLiU"/>
                <a:ea typeface="MingLiU"/>
              </a:rPr>
              <a:t>梦里的玩具车</a:t>
            </a:r>
          </a:p>
          <a:p>
            <a:pPr algn="ctr" indent="0">
              <a:spcAft>
                <a:spcPts val="1680"/>
              </a:spcAft>
            </a:pPr>
            <a:r>
              <a:rPr lang="en-US" sz="600">
                <a:solidFill>
                  <a:srgbClr val="BDB955"/>
                </a:solidFill>
                <a:latin typeface="Arial"/>
              </a:rPr>
              <a:t>Toy Car i n the Dream</a:t>
            </a:r>
          </a:p>
          <a:p>
            <a:pPr algn="ctr" indent="0">
              <a:spcAft>
                <a:spcPts val="490"/>
              </a:spcAft>
            </a:pPr>
            <a:r>
              <a:rPr lang="en-US" sz="600">
                <a:solidFill>
                  <a:srgbClr val="BDB955"/>
                </a:solidFill>
                <a:latin typeface="Arial"/>
              </a:rPr>
              <a:t>75 X 75cm</a:t>
            </a:r>
          </a:p>
          <a:p>
            <a:pPr algn="ctr" indent="0">
              <a:spcAft>
                <a:spcPts val="490"/>
              </a:spcAft>
            </a:pPr>
            <a:r>
              <a:rPr lang="zh-TW" sz="600">
                <a:solidFill>
                  <a:srgbClr val="BDB955"/>
                </a:solidFill>
                <a:latin typeface="MingLiU"/>
                <a:ea typeface="MingLiU"/>
              </a:rPr>
              <a:t>布面综合材料</a:t>
            </a:r>
          </a:p>
          <a:p>
            <a:pPr algn="ctr" indent="0">
              <a:spcAft>
                <a:spcPts val="490"/>
              </a:spcAft>
            </a:pPr>
            <a:r>
              <a:rPr lang="en-US" sz="600">
                <a:solidFill>
                  <a:srgbClr val="BDB955"/>
                </a:solidFill>
                <a:latin typeface="Arial"/>
              </a:rPr>
              <a:t>Mixed media on canvas</a:t>
            </a:r>
          </a:p>
          <a:p>
            <a:pPr algn="ctr" indent="0"/>
            <a:r>
              <a:rPr lang="en-US" sz="600">
                <a:solidFill>
                  <a:srgbClr val="BDB955"/>
                </a:solidFill>
                <a:latin typeface="Arial"/>
              </a:rPr>
              <a:t>2008</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algn="ctr" indent="0"/>
            <a:r>
              <a:rPr lang="en-US" sz="900">
                <a:solidFill>
                  <a:srgbClr val="E0346E"/>
                </a:solidFill>
                <a:latin typeface="Arial"/>
              </a:rPr>
              <a:t>59</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174480" y="1975104"/>
            <a:ext cx="4331208" cy="4328160"/>
          </a:xfrm>
          <a:prstGeom prst="rect">
            <a:avLst/>
          </a:prstGeom>
        </p:spPr>
      </p:pic>
      <p:sp>
        <p:nvSpPr>
          <p:cNvPr id="3" name=""/>
          <p:cNvSpPr/>
          <p:nvPr/>
        </p:nvSpPr>
        <p:spPr>
          <a:xfrm>
            <a:off x="2898648" y="3483864"/>
            <a:ext cx="1761744" cy="1319784"/>
          </a:xfrm>
          <a:prstGeom prst="rect">
            <a:avLst/>
          </a:prstGeom>
          <a:solidFill>
            <a:srgbClr val="FFFFFF"/>
          </a:solidFill>
        </p:spPr>
        <p:txBody>
          <a:bodyPr lIns="0" tIns="0" rIns="0" bIns="0">
            <a:noAutofit/>
          </a:bodyPr>
          <a:p>
            <a:pPr indent="0">
              <a:spcAft>
                <a:spcPts val="280"/>
              </a:spcAft>
            </a:pPr>
            <a:r>
              <a:rPr lang="zh-CN" b="1" sz="950">
                <a:solidFill>
                  <a:srgbClr val="E0346E"/>
                </a:solidFill>
                <a:latin typeface="Courier New"/>
                <a:ea typeface="Courier New"/>
              </a:rPr>
              <a:t>I        </a:t>
            </a:r>
            <a:r>
              <a:rPr lang="zh-TW" sz="600">
                <a:solidFill>
                  <a:srgbClr val="E0346E"/>
                </a:solidFill>
                <a:latin typeface="MingLiU"/>
                <a:ea typeface="MingLiU"/>
              </a:rPr>
              <a:t>燃頰的飞机        </a:t>
            </a:r>
            <a:r>
              <a:rPr lang="en-US" b="1" sz="950">
                <a:solidFill>
                  <a:srgbClr val="E0346E"/>
                </a:solidFill>
                <a:latin typeface="Courier New"/>
              </a:rPr>
              <a:t>I</a:t>
            </a:r>
          </a:p>
          <a:p>
            <a:pPr indent="0"/>
            <a:r>
              <a:rPr lang="en-US" sz="600">
                <a:solidFill>
                  <a:srgbClr val="E0346E"/>
                </a:solidFill>
                <a:latin typeface="Arial"/>
              </a:rPr>
              <a:t>I The Burning Paper Airplane </a:t>
            </a:r>
            <a:r>
              <a:rPr lang="zh-TW" sz="600">
                <a:solidFill>
                  <a:srgbClr val="E0346E"/>
                </a:solidFill>
                <a:latin typeface="MingLiU"/>
                <a:ea typeface="MingLiU"/>
              </a:rPr>
              <a:t>丨</a:t>
            </a:r>
          </a:p>
          <a:p>
            <a:pPr indent="0">
              <a:lnSpc>
                <a:spcPct val="89000"/>
              </a:lnSpc>
            </a:pPr>
            <a:r>
              <a:rPr lang="en-US" b="1" sz="950">
                <a:solidFill>
                  <a:srgbClr val="E0346E"/>
                </a:solidFill>
                <a:latin typeface="Courier New"/>
              </a:rPr>
              <a:t>I                                                                                                              I</a:t>
            </a:r>
          </a:p>
          <a:p>
            <a:pPr indent="0"/>
            <a:r>
              <a:rPr lang="en-US" b="1" sz="950">
                <a:solidFill>
                  <a:srgbClr val="E0346E"/>
                </a:solidFill>
                <a:latin typeface="Courier New"/>
              </a:rPr>
              <a:t>I                                                                                                              I</a:t>
            </a:r>
          </a:p>
          <a:p>
            <a:pPr indent="0"/>
            <a:r>
              <a:rPr lang="en-US" b="1" sz="950">
                <a:solidFill>
                  <a:srgbClr val="E0346E"/>
                </a:solidFill>
                <a:latin typeface="Courier New"/>
              </a:rPr>
              <a:t>I             </a:t>
            </a:r>
            <a:r>
              <a:rPr lang="en-US" sz="600">
                <a:solidFill>
                  <a:srgbClr val="E0346E"/>
                </a:solidFill>
                <a:latin typeface="Arial"/>
              </a:rPr>
              <a:t>40 X 40cm             </a:t>
            </a:r>
            <a:r>
              <a:rPr lang="en-US" b="1" sz="950">
                <a:solidFill>
                  <a:srgbClr val="E0346E"/>
                </a:solidFill>
                <a:latin typeface="Courier New"/>
              </a:rPr>
              <a:t>I</a:t>
            </a:r>
          </a:p>
          <a:p>
            <a:pPr indent="0"/>
            <a:r>
              <a:rPr lang="en-US" sz="600">
                <a:solidFill>
                  <a:srgbClr val="E0346E"/>
                </a:solidFill>
                <a:latin typeface="MingLiU"/>
              </a:rPr>
              <a:t>；       </a:t>
            </a:r>
            <a:r>
              <a:rPr lang="zh-TW" sz="600">
                <a:solidFill>
                  <a:srgbClr val="E0346E"/>
                </a:solidFill>
                <a:latin typeface="MingLiU"/>
                <a:ea typeface="MingLiU"/>
              </a:rPr>
              <a:t>布面综合材料       </a:t>
            </a:r>
            <a:r>
              <a:rPr lang="en-US" sz="600">
                <a:solidFill>
                  <a:srgbClr val="E0346E"/>
                </a:solidFill>
                <a:latin typeface="MingLiU"/>
              </a:rPr>
              <a:t>；</a:t>
            </a:r>
          </a:p>
          <a:p>
            <a:pPr indent="0">
              <a:spcAft>
                <a:spcPts val="280"/>
              </a:spcAft>
            </a:pPr>
            <a:r>
              <a:rPr lang="en-US" b="1" sz="950">
                <a:solidFill>
                  <a:srgbClr val="E0346E"/>
                </a:solidFill>
                <a:latin typeface="Courier New"/>
              </a:rPr>
              <a:t>I </a:t>
            </a:r>
            <a:r>
              <a:rPr lang="en-US" sz="600">
                <a:solidFill>
                  <a:srgbClr val="E0346E"/>
                </a:solidFill>
                <a:latin typeface="Arial"/>
              </a:rPr>
              <a:t>Mixed media on canvas |</a:t>
            </a:r>
          </a:p>
          <a:p>
            <a:pPr indent="0"/>
            <a:r>
              <a:rPr lang="en-US" baseline="30000" sz="600">
                <a:solidFill>
                  <a:srgbClr val="E0346E"/>
                </a:solidFill>
                <a:latin typeface="Arial"/>
              </a:rPr>
              <a:t>1</a:t>
            </a:r>
            <a:r>
              <a:rPr lang="en-US" sz="600">
                <a:solidFill>
                  <a:srgbClr val="E0346E"/>
                </a:solidFill>
                <a:latin typeface="Arial"/>
              </a:rPr>
              <a:t>                 2009                 </a:t>
            </a:r>
            <a:r>
              <a:rPr lang="en-US" baseline="30000" sz="600">
                <a:solidFill>
                  <a:srgbClr val="E0346E"/>
                </a:solidFill>
                <a:latin typeface="Arial"/>
              </a:rPr>
              <a:t>1</a:t>
            </a:r>
          </a:p>
        </p:txBody>
      </p:sp>
      <p:sp>
        <p:nvSpPr>
          <p:cNvPr id="4" name=""/>
          <p:cNvSpPr/>
          <p:nvPr/>
        </p:nvSpPr>
        <p:spPr>
          <a:xfrm>
            <a:off x="11259312" y="8208264"/>
            <a:ext cx="158496" cy="131064"/>
          </a:xfrm>
          <a:prstGeom prst="rect">
            <a:avLst/>
          </a:prstGeom>
          <a:solidFill>
            <a:srgbClr val="FFFFFF"/>
          </a:solidFill>
        </p:spPr>
        <p:txBody>
          <a:bodyPr lIns="0" tIns="0" rIns="0" bIns="0" wrap="none">
            <a:noAutofit/>
          </a:bodyPr>
          <a:p>
            <a:pPr indent="0"/>
            <a:r>
              <a:rPr lang="en-US" sz="900">
                <a:solidFill>
                  <a:srgbClr val="E0346E"/>
                </a:solidFill>
                <a:latin typeface="Arial"/>
              </a:rPr>
              <a:t>61</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sp>
        <p:nvSpPr>
          <p:cNvPr id="2" name=""/>
          <p:cNvSpPr/>
          <p:nvPr/>
        </p:nvSpPr>
        <p:spPr>
          <a:xfrm>
            <a:off x="3145536" y="3483864"/>
            <a:ext cx="1271016" cy="1319784"/>
          </a:xfrm>
          <a:prstGeom prst="rect">
            <a:avLst/>
          </a:prstGeom>
          <a:solidFill>
            <a:srgbClr val="FFFFFF"/>
          </a:solidFill>
        </p:spPr>
        <p:txBody>
          <a:bodyPr lIns="0" tIns="0" rIns="0" bIns="0">
            <a:noAutofit/>
          </a:bodyPr>
          <a:p>
            <a:pPr algn="ctr" indent="0">
              <a:spcAft>
                <a:spcPts val="490"/>
              </a:spcAft>
            </a:pPr>
            <a:r>
              <a:rPr lang="zh-TW" sz="600">
                <a:solidFill>
                  <a:srgbClr val="E0346E"/>
                </a:solidFill>
                <a:latin typeface="MingLiU"/>
                <a:ea typeface="MingLiU"/>
              </a:rPr>
              <a:t>作文</a:t>
            </a:r>
          </a:p>
          <a:p>
            <a:pPr algn="ctr" indent="0">
              <a:spcAft>
                <a:spcPts val="1680"/>
              </a:spcAft>
            </a:pPr>
            <a:r>
              <a:rPr lang="en-US" sz="600">
                <a:solidFill>
                  <a:srgbClr val="E0346E"/>
                </a:solidFill>
                <a:latin typeface="Arial"/>
              </a:rPr>
              <a:t>Composition</a:t>
            </a:r>
          </a:p>
          <a:p>
            <a:pPr algn="ctr" indent="0">
              <a:spcAft>
                <a:spcPts val="490"/>
              </a:spcAft>
            </a:pPr>
            <a:r>
              <a:rPr lang="zh-TW" sz="600">
                <a:solidFill>
                  <a:srgbClr val="E0346E"/>
                </a:solidFill>
                <a:latin typeface="Arial"/>
                <a:ea typeface="Arial"/>
              </a:rPr>
              <a:t>40 X </a:t>
            </a:r>
            <a:r>
              <a:rPr lang="en-US" sz="600">
                <a:solidFill>
                  <a:srgbClr val="E0346E"/>
                </a:solidFill>
                <a:latin typeface="Arial"/>
              </a:rPr>
              <a:t>40cm</a:t>
            </a:r>
          </a:p>
          <a:p>
            <a:pPr algn="ctr" indent="0">
              <a:spcAft>
                <a:spcPts val="490"/>
              </a:spcAft>
            </a:pPr>
            <a:r>
              <a:rPr lang="zh-TW" sz="600">
                <a:solidFill>
                  <a:srgbClr val="E0346E"/>
                </a:solidFill>
                <a:latin typeface="MingLiU"/>
                <a:ea typeface="MingLiU"/>
              </a:rPr>
              <a:t>布面综合材料</a:t>
            </a:r>
          </a:p>
          <a:p>
            <a:pPr algn="ctr" indent="0">
              <a:spcAft>
                <a:spcPts val="490"/>
              </a:spcAft>
            </a:pPr>
            <a:r>
              <a:rPr lang="en-US" sz="600">
                <a:solidFill>
                  <a:srgbClr val="E0346E"/>
                </a:solidFill>
                <a:latin typeface="Arial"/>
              </a:rPr>
              <a:t>Mixed media on canvas</a:t>
            </a:r>
          </a:p>
          <a:p>
            <a:pPr algn="ctr" indent="0"/>
            <a:r>
              <a:rPr lang="en-US" sz="600">
                <a:solidFill>
                  <a:srgbClr val="E0346E"/>
                </a:solidFill>
                <a:latin typeface="Arial"/>
              </a:rPr>
              <a:t>2009</a:t>
            </a:r>
          </a:p>
        </p:txBody>
      </p:sp>
      <p:sp>
        <p:nvSpPr>
          <p:cNvPr id="3" name=""/>
          <p:cNvSpPr/>
          <p:nvPr/>
        </p:nvSpPr>
        <p:spPr>
          <a:xfrm>
            <a:off x="10305288" y="3197352"/>
            <a:ext cx="2042160" cy="1969008"/>
          </a:xfrm>
          <a:prstGeom prst="rect">
            <a:avLst/>
          </a:prstGeom>
          <a:solidFill>
            <a:srgbClr val="020203"/>
          </a:solidFill>
        </p:spPr>
        <p:txBody>
          <a:bodyPr lIns="0" tIns="0" rIns="0" bIns="0">
            <a:noAutofit/>
          </a:bodyPr>
          <a:p>
            <a:pPr algn="just" indent="368300">
              <a:lnSpc>
                <a:spcPts val="2472"/>
              </a:lnSpc>
            </a:pPr>
            <a:r>
              <a:rPr lang="zh-TW" sz="2000">
                <a:solidFill>
                  <a:srgbClr val="3496B9"/>
                </a:solidFill>
                <a:latin typeface="MingLiU"/>
                <a:ea typeface="MingLiU"/>
              </a:rPr>
              <a:t>提起</a:t>
            </a:r>
            <a:r>
              <a:rPr lang="zh-TW" sz="2000">
                <a:solidFill>
                  <a:srgbClr val="F08437"/>
                </a:solidFill>
                <a:latin typeface="MingLiU"/>
                <a:ea typeface="MingLiU"/>
              </a:rPr>
              <a:t>话文课. </a:t>
            </a:r>
            <a:r>
              <a:rPr lang="zh-TW" sz="2000">
                <a:solidFill>
                  <a:srgbClr val="107C3A"/>
                </a:solidFill>
                <a:latin typeface="MingLiU"/>
                <a:ea typeface="MingLiU"/>
              </a:rPr>
              <a:t>次至几个</a:t>
            </a:r>
            <a:r>
              <a:rPr lang="zh-TW" sz="2000">
                <a:solidFill>
                  <a:srgbClr val="3496B9"/>
                </a:solidFill>
                <a:latin typeface="MingLiU"/>
                <a:ea typeface="MingLiU"/>
              </a:rPr>
              <a:t>％珂于不 </a:t>
            </a:r>
            <a:r>
              <a:rPr lang="zh-TW" sz="2000">
                <a:solidFill>
                  <a:srgbClr val="C11A23"/>
                </a:solidFill>
                <a:latin typeface="MingLiU"/>
                <a:ea typeface="MingLiU"/>
              </a:rPr>
              <a:t>头</a:t>
            </a:r>
            <a:r>
              <a:rPr lang="zh-TW" sz="2000">
                <a:solidFill>
                  <a:srgbClr val="7C5757"/>
                </a:solidFill>
                <a:latin typeface="MingLiU"/>
                <a:ea typeface="MingLiU"/>
              </a:rPr>
              <a:t>疙的。</a:t>
            </a:r>
            <a:r>
              <a:rPr lang="zh-TW" sz="2000">
                <a:solidFill>
                  <a:srgbClr val="AACDAA"/>
                </a:solidFill>
                <a:latin typeface="MingLiU"/>
                <a:ea typeface="MingLiU"/>
              </a:rPr>
              <a:t>特</a:t>
            </a:r>
            <a:r>
              <a:rPr lang="zh-TW" sz="2000">
                <a:solidFill>
                  <a:srgbClr val="908474"/>
                </a:solidFill>
                <a:latin typeface="MingLiU"/>
                <a:ea typeface="MingLiU"/>
              </a:rPr>
              <a:t>别是写 </a:t>
            </a:r>
            <a:r>
              <a:rPr lang="zh-TW" sz="2000">
                <a:solidFill>
                  <a:srgbClr val="504F4D"/>
                </a:solidFill>
                <a:latin typeface="MingLiU"/>
                <a:ea typeface="MingLiU"/>
              </a:rPr>
              <a:t>作丸真</a:t>
            </a:r>
            <a:r>
              <a:rPr lang="zh-TW" sz="2000">
                <a:solidFill>
                  <a:srgbClr val="3496B9"/>
                </a:solidFill>
                <a:latin typeface="MingLiU"/>
                <a:ea typeface="MingLiU"/>
              </a:rPr>
              <a:t>是叫</a:t>
            </a:r>
            <a:r>
              <a:rPr lang="zh-TW" sz="2000">
                <a:solidFill>
                  <a:srgbClr val="AACDAA"/>
                </a:solidFill>
                <a:latin typeface="MingLiU"/>
                <a:ea typeface="MingLiU"/>
              </a:rPr>
              <a:t>人丈 </a:t>
            </a:r>
            <a:r>
              <a:rPr lang="zh-TW" sz="2000">
                <a:solidFill>
                  <a:srgbClr val="F2EEB9"/>
                </a:solidFill>
                <a:latin typeface="MingLiU"/>
                <a:ea typeface="MingLiU"/>
              </a:rPr>
              <a:t>二亍</a:t>
            </a:r>
            <a:r>
              <a:rPr lang="zh-TW" baseline="30000" sz="2000">
                <a:solidFill>
                  <a:srgbClr val="F2EEB9"/>
                </a:solidFill>
                <a:latin typeface="MingLiU"/>
                <a:ea typeface="MingLiU"/>
              </a:rPr>
              <a:t>1</a:t>
            </a:r>
            <a:r>
              <a:rPr lang="zh-TW" sz="2000">
                <a:solidFill>
                  <a:srgbClr val="E5BDA4"/>
                </a:solidFill>
                <a:latin typeface="MingLiU"/>
                <a:ea typeface="MingLiU"/>
              </a:rPr>
              <a:t>尚損</a:t>
            </a:r>
            <a:r>
              <a:rPr lang="zh-TW" sz="2000">
                <a:solidFill>
                  <a:srgbClr val="DA827E"/>
                </a:solidFill>
                <a:latin typeface="MingLiU"/>
                <a:ea typeface="MingLiU"/>
              </a:rPr>
              <a:t>不着诀 </a:t>
            </a:r>
            <a:r>
              <a:rPr lang="zh-TW" sz="2000">
                <a:solidFill>
                  <a:srgbClr val="F08437"/>
                </a:solidFill>
                <a:latin typeface="MingLiU"/>
                <a:ea typeface="MingLiU"/>
              </a:rPr>
              <a:t>肱</a:t>
            </a:r>
            <a:r>
              <a:rPr lang="zh-TW" sz="2000">
                <a:solidFill>
                  <a:srgbClr val="624B84"/>
                </a:solidFill>
                <a:latin typeface="MingLiU"/>
                <a:ea typeface="MingLiU"/>
              </a:rPr>
              <a:t>呀！</a:t>
            </a:r>
          </a:p>
        </p:txBody>
      </p:sp>
      <p:sp>
        <p:nvSpPr>
          <p:cNvPr id="4" name=""/>
          <p:cNvSpPr/>
          <p:nvPr/>
        </p:nvSpPr>
        <p:spPr>
          <a:xfrm>
            <a:off x="11259312" y="8208264"/>
            <a:ext cx="179832" cy="131064"/>
          </a:xfrm>
          <a:prstGeom prst="rect">
            <a:avLst/>
          </a:prstGeom>
          <a:solidFill>
            <a:srgbClr val="FFFFFF"/>
          </a:solidFill>
        </p:spPr>
        <p:txBody>
          <a:bodyPr lIns="0" tIns="0" rIns="0" bIns="0" wrap="none">
            <a:noAutofit/>
          </a:bodyPr>
          <a:p>
            <a:pPr indent="0"/>
            <a:r>
              <a:rPr lang="zh-TW" sz="900">
                <a:solidFill>
                  <a:srgbClr val="E0346E"/>
                </a:solidFill>
                <a:latin typeface="Arial"/>
                <a:ea typeface="Arial"/>
              </a:rPr>
              <a:t>63</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7546848" y="0"/>
            <a:ext cx="7574280" cy="8641080"/>
          </a:xfrm>
          <a:prstGeom prst="rect">
            <a:avLst/>
          </a:prstGeom>
        </p:spPr>
      </p:pic>
      <p:sp>
        <p:nvSpPr>
          <p:cNvPr id="3" name=""/>
          <p:cNvSpPr/>
          <p:nvPr/>
        </p:nvSpPr>
        <p:spPr>
          <a:xfrm>
            <a:off x="3078480" y="3453384"/>
            <a:ext cx="1405128" cy="1322832"/>
          </a:xfrm>
          <a:prstGeom prst="rect">
            <a:avLst/>
          </a:prstGeom>
          <a:solidFill>
            <a:srgbClr val="FFFFFF"/>
          </a:solidFill>
        </p:spPr>
        <p:txBody>
          <a:bodyPr lIns="0" tIns="0" rIns="0" bIns="0">
            <a:noAutofit/>
          </a:bodyPr>
          <a:p>
            <a:pPr indent="508000">
              <a:spcAft>
                <a:spcPts val="490"/>
              </a:spcAft>
            </a:pPr>
            <a:r>
              <a:rPr lang="zh-TW" sz="600">
                <a:solidFill>
                  <a:srgbClr val="0099BE"/>
                </a:solidFill>
                <a:latin typeface="MingLiU"/>
                <a:ea typeface="MingLiU"/>
              </a:rPr>
              <a:t>花的姿态</a:t>
            </a:r>
          </a:p>
          <a:p>
            <a:pPr indent="0">
              <a:spcAft>
                <a:spcPts val="1680"/>
              </a:spcAft>
            </a:pPr>
            <a:r>
              <a:rPr lang="en-US" sz="600">
                <a:solidFill>
                  <a:srgbClr val="0099BE"/>
                </a:solidFill>
                <a:latin typeface="Arial"/>
              </a:rPr>
              <a:t>The Delicacy of a Flower</a:t>
            </a:r>
          </a:p>
          <a:p>
            <a:pPr indent="469900">
              <a:spcAft>
                <a:spcPts val="490"/>
              </a:spcAft>
            </a:pPr>
            <a:r>
              <a:rPr lang="en-US" sz="600">
                <a:solidFill>
                  <a:srgbClr val="0099BE"/>
                </a:solidFill>
                <a:latin typeface="Arial"/>
              </a:rPr>
              <a:t>60 X 60cm</a:t>
            </a:r>
          </a:p>
          <a:p>
            <a:pPr indent="406400">
              <a:spcAft>
                <a:spcPts val="490"/>
              </a:spcAft>
            </a:pPr>
            <a:r>
              <a:rPr lang="zh-TW" sz="600">
                <a:solidFill>
                  <a:srgbClr val="0099BE"/>
                </a:solidFill>
                <a:latin typeface="MingLiU"/>
                <a:ea typeface="MingLiU"/>
              </a:rPr>
              <a:t>布面综合材料</a:t>
            </a:r>
          </a:p>
          <a:p>
            <a:pPr indent="0">
              <a:spcAft>
                <a:spcPts val="490"/>
              </a:spcAft>
            </a:pPr>
            <a:r>
              <a:rPr lang="en-US" sz="600">
                <a:solidFill>
                  <a:srgbClr val="0099BE"/>
                </a:solidFill>
                <a:latin typeface="Arial"/>
              </a:rPr>
              <a:t>Mixed media on canvas</a:t>
            </a:r>
          </a:p>
          <a:p>
            <a:pPr indent="584200"/>
            <a:r>
              <a:rPr lang="en-US" sz="600">
                <a:solidFill>
                  <a:srgbClr val="0099BE"/>
                </a:solidFill>
                <a:latin typeface="Arial"/>
              </a:rPr>
              <a:t>2009</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0040112" y="2840736"/>
            <a:ext cx="2599944" cy="2599944"/>
          </a:xfrm>
          <a:prstGeom prst="rect">
            <a:avLst/>
          </a:prstGeom>
        </p:spPr>
      </p:pic>
      <p:sp>
        <p:nvSpPr>
          <p:cNvPr id="3" name=""/>
          <p:cNvSpPr/>
          <p:nvPr/>
        </p:nvSpPr>
        <p:spPr>
          <a:xfrm>
            <a:off x="3145536" y="3453384"/>
            <a:ext cx="1271016" cy="1322832"/>
          </a:xfrm>
          <a:prstGeom prst="rect">
            <a:avLst/>
          </a:prstGeom>
          <a:solidFill>
            <a:srgbClr val="FFFFFF"/>
          </a:solidFill>
        </p:spPr>
        <p:txBody>
          <a:bodyPr lIns="0" tIns="0" rIns="0" bIns="0">
            <a:noAutofit/>
          </a:bodyPr>
          <a:p>
            <a:pPr indent="584200">
              <a:spcAft>
                <a:spcPts val="490"/>
              </a:spcAft>
            </a:pPr>
            <a:r>
              <a:rPr lang="zh-TW" sz="600">
                <a:solidFill>
                  <a:srgbClr val="0099BE"/>
                </a:solidFill>
                <a:latin typeface="MingLiU"/>
                <a:ea typeface="MingLiU"/>
              </a:rPr>
              <a:t>星光</a:t>
            </a:r>
          </a:p>
          <a:p>
            <a:pPr indent="469900">
              <a:spcAft>
                <a:spcPts val="1680"/>
              </a:spcAft>
            </a:pPr>
            <a:r>
              <a:rPr lang="en-US" sz="600">
                <a:solidFill>
                  <a:srgbClr val="0099BE"/>
                </a:solidFill>
                <a:latin typeface="Arial"/>
              </a:rPr>
              <a:t>Starlight</a:t>
            </a:r>
          </a:p>
          <a:p>
            <a:pPr indent="469900">
              <a:spcAft>
                <a:spcPts val="490"/>
              </a:spcAft>
            </a:pPr>
            <a:r>
              <a:rPr lang="en-US" sz="600">
                <a:solidFill>
                  <a:srgbClr val="0099BE"/>
                </a:solidFill>
                <a:latin typeface="Arial"/>
              </a:rPr>
              <a:t>60 X 60cm</a:t>
            </a:r>
          </a:p>
          <a:p>
            <a:pPr indent="406400">
              <a:spcAft>
                <a:spcPts val="490"/>
              </a:spcAft>
            </a:pPr>
            <a:r>
              <a:rPr lang="zh-TW" sz="600">
                <a:solidFill>
                  <a:srgbClr val="0099BE"/>
                </a:solidFill>
                <a:latin typeface="MingLiU"/>
                <a:ea typeface="MingLiU"/>
              </a:rPr>
              <a:t>布面综合材料</a:t>
            </a:r>
          </a:p>
          <a:p>
            <a:pPr indent="0">
              <a:spcAft>
                <a:spcPts val="490"/>
              </a:spcAft>
            </a:pPr>
            <a:r>
              <a:rPr lang="en-US" sz="600">
                <a:solidFill>
                  <a:srgbClr val="0099BE"/>
                </a:solidFill>
                <a:latin typeface="Arial"/>
              </a:rPr>
              <a:t>Mixed media on canvas</a:t>
            </a:r>
          </a:p>
          <a:p>
            <a:pPr indent="584200"/>
            <a:r>
              <a:rPr lang="en-US" sz="600">
                <a:solidFill>
                  <a:srgbClr val="0099BE"/>
                </a:solidFill>
                <a:latin typeface="Arial"/>
              </a:rPr>
              <a:t>2009</a:t>
            </a:r>
          </a:p>
        </p:txBody>
      </p:sp>
      <p:sp>
        <p:nvSpPr>
          <p:cNvPr id="4" name=""/>
          <p:cNvSpPr/>
          <p:nvPr/>
        </p:nvSpPr>
        <p:spPr>
          <a:xfrm>
            <a:off x="11259312" y="8208264"/>
            <a:ext cx="179832" cy="131064"/>
          </a:xfrm>
          <a:prstGeom prst="rect">
            <a:avLst/>
          </a:prstGeom>
          <a:solidFill>
            <a:srgbClr val="FFFFFF"/>
          </a:solidFill>
        </p:spPr>
        <p:txBody>
          <a:bodyPr lIns="0" tIns="0" rIns="0" bIns="0" wrap="none">
            <a:noAutofit/>
          </a:bodyPr>
          <a:p>
            <a:pPr indent="0"/>
            <a:r>
              <a:rPr lang="en-US" sz="900">
                <a:solidFill>
                  <a:srgbClr val="E0346E"/>
                </a:solidFill>
                <a:latin typeface="Arial"/>
              </a:rPr>
              <a:t>67</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177528" y="1978152"/>
            <a:ext cx="4325112" cy="4322064"/>
          </a:xfrm>
          <a:prstGeom prst="rect">
            <a:avLst/>
          </a:prstGeom>
        </p:spPr>
      </p:pic>
      <p:sp>
        <p:nvSpPr>
          <p:cNvPr id="3" name=""/>
          <p:cNvSpPr/>
          <p:nvPr/>
        </p:nvSpPr>
        <p:spPr>
          <a:xfrm>
            <a:off x="3145536" y="3404616"/>
            <a:ext cx="1271016" cy="1319784"/>
          </a:xfrm>
          <a:prstGeom prst="rect">
            <a:avLst/>
          </a:prstGeom>
          <a:solidFill>
            <a:srgbClr val="FFFFFF"/>
          </a:solidFill>
        </p:spPr>
        <p:txBody>
          <a:bodyPr lIns="0" tIns="0" rIns="0" bIns="0">
            <a:noAutofit/>
          </a:bodyPr>
          <a:p>
            <a:pPr indent="469900">
              <a:spcAft>
                <a:spcPts val="490"/>
              </a:spcAft>
            </a:pPr>
            <a:r>
              <a:rPr lang="zh-TW" sz="600">
                <a:solidFill>
                  <a:srgbClr val="FDD23E"/>
                </a:solidFill>
                <a:latin typeface="MingLiU"/>
                <a:ea typeface="MingLiU"/>
              </a:rPr>
              <a:t>伪装之一</a:t>
            </a:r>
          </a:p>
          <a:p>
            <a:pPr indent="254000">
              <a:spcAft>
                <a:spcPts val="1680"/>
              </a:spcAft>
            </a:pPr>
            <a:r>
              <a:rPr lang="en-US" sz="600">
                <a:solidFill>
                  <a:srgbClr val="FDD23E"/>
                </a:solidFill>
                <a:latin typeface="Arial"/>
              </a:rPr>
              <a:t>The Guise No. 1</a:t>
            </a:r>
          </a:p>
          <a:p>
            <a:pPr indent="406400">
              <a:spcAft>
                <a:spcPts val="490"/>
              </a:spcAft>
            </a:pPr>
            <a:r>
              <a:rPr lang="en-US" sz="600">
                <a:solidFill>
                  <a:srgbClr val="FDD23E"/>
                </a:solidFill>
                <a:latin typeface="Arial"/>
              </a:rPr>
              <a:t>1 00 X 1 00cm</a:t>
            </a:r>
          </a:p>
          <a:p>
            <a:pPr indent="406400">
              <a:spcAft>
                <a:spcPts val="490"/>
              </a:spcAft>
            </a:pPr>
            <a:r>
              <a:rPr lang="zh-TW" sz="600">
                <a:solidFill>
                  <a:srgbClr val="FDD23E"/>
                </a:solidFill>
                <a:latin typeface="MingLiU"/>
                <a:ea typeface="MingLiU"/>
              </a:rPr>
              <a:t>布面综合材料</a:t>
            </a:r>
          </a:p>
          <a:p>
            <a:pPr indent="0">
              <a:spcAft>
                <a:spcPts val="490"/>
              </a:spcAft>
            </a:pPr>
            <a:r>
              <a:rPr lang="en-US" sz="600">
                <a:solidFill>
                  <a:srgbClr val="FDD23E"/>
                </a:solidFill>
                <a:latin typeface="Arial"/>
              </a:rPr>
              <a:t>Mixed media on canvas</a:t>
            </a:r>
          </a:p>
          <a:p>
            <a:pPr indent="584200"/>
            <a:r>
              <a:rPr lang="en-US" sz="600">
                <a:solidFill>
                  <a:srgbClr val="FDD23E"/>
                </a:solidFill>
                <a:latin typeface="Arial"/>
              </a:rPr>
              <a:t>2009</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indent="0"/>
            <a:r>
              <a:rPr lang="en-US" sz="900">
                <a:solidFill>
                  <a:srgbClr val="E0346E"/>
                </a:solidFill>
                <a:latin typeface="Arial"/>
              </a:rPr>
              <a:t>69</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177528" y="1978152"/>
            <a:ext cx="4325112" cy="4322064"/>
          </a:xfrm>
          <a:prstGeom prst="rect">
            <a:avLst/>
          </a:prstGeom>
        </p:spPr>
      </p:pic>
      <p:sp>
        <p:nvSpPr>
          <p:cNvPr id="3" name=""/>
          <p:cNvSpPr/>
          <p:nvPr/>
        </p:nvSpPr>
        <p:spPr>
          <a:xfrm>
            <a:off x="2819400" y="3404616"/>
            <a:ext cx="1926336" cy="1319784"/>
          </a:xfrm>
          <a:prstGeom prst="rect">
            <a:avLst/>
          </a:prstGeom>
          <a:solidFill>
            <a:srgbClr val="FFFFFF"/>
          </a:solidFill>
        </p:spPr>
        <p:txBody>
          <a:bodyPr lIns="0" tIns="0" rIns="0" bIns="0">
            <a:noAutofit/>
          </a:bodyPr>
          <a:p>
            <a:pPr algn="ctr" indent="0">
              <a:spcAft>
                <a:spcPts val="490"/>
              </a:spcAft>
            </a:pPr>
            <a:r>
              <a:rPr lang="zh-TW" sz="600">
                <a:solidFill>
                  <a:srgbClr val="FDD23E"/>
                </a:solidFill>
                <a:latin typeface="MingLiU"/>
                <a:ea typeface="MingLiU"/>
              </a:rPr>
              <a:t>你走了，心里空空的</a:t>
            </a:r>
          </a:p>
          <a:p>
            <a:pPr algn="ctr" indent="0">
              <a:spcAft>
                <a:spcPts val="1680"/>
              </a:spcAft>
            </a:pPr>
            <a:r>
              <a:rPr lang="en-US" sz="600">
                <a:solidFill>
                  <a:srgbClr val="FDD23E"/>
                </a:solidFill>
                <a:latin typeface="Arial"/>
              </a:rPr>
              <a:t>My Heart Is Empty After You Left</a:t>
            </a:r>
          </a:p>
          <a:p>
            <a:pPr algn="ctr" indent="0">
              <a:spcAft>
                <a:spcPts val="490"/>
              </a:spcAft>
            </a:pPr>
            <a:r>
              <a:rPr lang="en-US" sz="600">
                <a:solidFill>
                  <a:srgbClr val="FDD23E"/>
                </a:solidFill>
                <a:latin typeface="Arial"/>
              </a:rPr>
              <a:t>1 00 X 1 00cm</a:t>
            </a:r>
          </a:p>
          <a:p>
            <a:pPr algn="ctr" indent="0">
              <a:spcAft>
                <a:spcPts val="490"/>
              </a:spcAft>
            </a:pPr>
            <a:r>
              <a:rPr lang="zh-TW" sz="600">
                <a:solidFill>
                  <a:srgbClr val="FDD23E"/>
                </a:solidFill>
                <a:latin typeface="MingLiU"/>
                <a:ea typeface="MingLiU"/>
              </a:rPr>
              <a:t>布面综合材料</a:t>
            </a:r>
          </a:p>
          <a:p>
            <a:pPr algn="ctr" indent="0">
              <a:spcAft>
                <a:spcPts val="490"/>
              </a:spcAft>
            </a:pPr>
            <a:r>
              <a:rPr lang="en-US" sz="600">
                <a:solidFill>
                  <a:srgbClr val="FDD23E"/>
                </a:solidFill>
                <a:latin typeface="Arial"/>
              </a:rPr>
              <a:t>Mixed media on canvas</a:t>
            </a:r>
          </a:p>
          <a:p>
            <a:pPr algn="ctr" indent="0"/>
            <a:r>
              <a:rPr lang="en-US" sz="600">
                <a:solidFill>
                  <a:srgbClr val="FDD23E"/>
                </a:solidFill>
                <a:latin typeface="Arial"/>
              </a:rPr>
              <a:t>2009</a:t>
            </a:r>
          </a:p>
        </p:txBody>
      </p:sp>
      <p:sp>
        <p:nvSpPr>
          <p:cNvPr id="4" name=""/>
          <p:cNvSpPr/>
          <p:nvPr/>
        </p:nvSpPr>
        <p:spPr>
          <a:xfrm>
            <a:off x="11259312" y="8208264"/>
            <a:ext cx="158496" cy="131064"/>
          </a:xfrm>
          <a:prstGeom prst="rect">
            <a:avLst/>
          </a:prstGeom>
          <a:solidFill>
            <a:srgbClr val="FFFFFF"/>
          </a:solidFill>
        </p:spPr>
        <p:txBody>
          <a:bodyPr lIns="0" tIns="0" rIns="0" bIns="0" wrap="none">
            <a:noAutofit/>
          </a:bodyPr>
          <a:p>
            <a:pPr indent="0"/>
            <a:r>
              <a:rPr lang="en-US" sz="900">
                <a:solidFill>
                  <a:srgbClr val="E0346E"/>
                </a:solidFill>
                <a:latin typeface="Arial"/>
              </a:rPr>
              <a:t>71</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8098536" y="899160"/>
            <a:ext cx="6483096" cy="6483096"/>
          </a:xfrm>
          <a:prstGeom prst="rect">
            <a:avLst/>
          </a:prstGeom>
        </p:spPr>
      </p:pic>
      <p:sp>
        <p:nvSpPr>
          <p:cNvPr id="3" name=""/>
          <p:cNvSpPr/>
          <p:nvPr/>
        </p:nvSpPr>
        <p:spPr>
          <a:xfrm>
            <a:off x="3145536" y="3544824"/>
            <a:ext cx="1271016" cy="1319784"/>
          </a:xfrm>
          <a:prstGeom prst="rect">
            <a:avLst/>
          </a:prstGeom>
          <a:solidFill>
            <a:srgbClr val="FFFFFF"/>
          </a:solidFill>
        </p:spPr>
        <p:txBody>
          <a:bodyPr lIns="0" tIns="0" rIns="0" bIns="0">
            <a:noAutofit/>
          </a:bodyPr>
          <a:p>
            <a:pPr algn="ctr" indent="0">
              <a:spcAft>
                <a:spcPts val="490"/>
              </a:spcAft>
            </a:pPr>
            <a:r>
              <a:rPr lang="zh-TW" sz="600">
                <a:solidFill>
                  <a:srgbClr val="D10037"/>
                </a:solidFill>
                <a:latin typeface="MingLiU"/>
                <a:ea typeface="MingLiU"/>
              </a:rPr>
              <a:t>胭火</a:t>
            </a:r>
          </a:p>
          <a:p>
            <a:pPr algn="ctr" indent="0">
              <a:spcAft>
                <a:spcPts val="1680"/>
              </a:spcAft>
            </a:pPr>
            <a:r>
              <a:rPr lang="en-US" sz="600">
                <a:solidFill>
                  <a:srgbClr val="D10037"/>
                </a:solidFill>
                <a:latin typeface="Arial"/>
              </a:rPr>
              <a:t>Fireworks</a:t>
            </a:r>
          </a:p>
          <a:p>
            <a:pPr algn="ctr" indent="0">
              <a:spcAft>
                <a:spcPts val="490"/>
              </a:spcAft>
            </a:pPr>
            <a:r>
              <a:rPr lang="en-US" sz="600">
                <a:solidFill>
                  <a:srgbClr val="D10037"/>
                </a:solidFill>
                <a:latin typeface="Arial"/>
              </a:rPr>
              <a:t>1 50 X 1 50cm</a:t>
            </a:r>
          </a:p>
          <a:p>
            <a:pPr algn="ctr" indent="0">
              <a:spcAft>
                <a:spcPts val="490"/>
              </a:spcAft>
            </a:pPr>
            <a:r>
              <a:rPr lang="zh-TW" sz="600">
                <a:solidFill>
                  <a:srgbClr val="D10037"/>
                </a:solidFill>
                <a:latin typeface="MingLiU"/>
                <a:ea typeface="MingLiU"/>
              </a:rPr>
              <a:t>布面综合材料</a:t>
            </a:r>
          </a:p>
          <a:p>
            <a:pPr algn="ctr" indent="0">
              <a:spcAft>
                <a:spcPts val="490"/>
              </a:spcAft>
            </a:pPr>
            <a:r>
              <a:rPr lang="en-US" sz="600">
                <a:solidFill>
                  <a:srgbClr val="D10037"/>
                </a:solidFill>
                <a:latin typeface="Arial"/>
              </a:rPr>
              <a:t>Mixed media on canvas</a:t>
            </a:r>
          </a:p>
          <a:p>
            <a:pPr algn="ctr" indent="0"/>
            <a:r>
              <a:rPr lang="en-US" sz="600">
                <a:solidFill>
                  <a:srgbClr val="D10037"/>
                </a:solidFill>
                <a:latin typeface="Arial"/>
              </a:rPr>
              <a:t>2009</a:t>
            </a:r>
          </a:p>
        </p:txBody>
      </p:sp>
      <p:sp>
        <p:nvSpPr>
          <p:cNvPr id="4" name=""/>
          <p:cNvSpPr/>
          <p:nvPr/>
        </p:nvSpPr>
        <p:spPr>
          <a:xfrm>
            <a:off x="11259312" y="8208264"/>
            <a:ext cx="179832" cy="131064"/>
          </a:xfrm>
          <a:prstGeom prst="rect">
            <a:avLst/>
          </a:prstGeom>
          <a:solidFill>
            <a:srgbClr val="FFFFFF"/>
          </a:solidFill>
        </p:spPr>
        <p:txBody>
          <a:bodyPr lIns="0" tIns="0" rIns="0" bIns="0" wrap="none">
            <a:noAutofit/>
          </a:bodyPr>
          <a:p>
            <a:pPr indent="0"/>
            <a:r>
              <a:rPr lang="en-US" sz="900">
                <a:solidFill>
                  <a:srgbClr val="E0346E"/>
                </a:solidFill>
                <a:latin typeface="Arial"/>
              </a:rPr>
              <a:t>73</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174480" y="1975104"/>
            <a:ext cx="4331208" cy="4328160"/>
          </a:xfrm>
          <a:prstGeom prst="rect">
            <a:avLst/>
          </a:prstGeom>
        </p:spPr>
      </p:pic>
      <p:sp>
        <p:nvSpPr>
          <p:cNvPr id="3" name=""/>
          <p:cNvSpPr/>
          <p:nvPr/>
        </p:nvSpPr>
        <p:spPr>
          <a:xfrm>
            <a:off x="3032760" y="3544824"/>
            <a:ext cx="1496568" cy="1319784"/>
          </a:xfrm>
          <a:prstGeom prst="rect">
            <a:avLst/>
          </a:prstGeom>
          <a:solidFill>
            <a:srgbClr val="FFFFFF"/>
          </a:solidFill>
        </p:spPr>
        <p:txBody>
          <a:bodyPr lIns="0" tIns="0" rIns="0" bIns="0">
            <a:noAutofit/>
          </a:bodyPr>
          <a:p>
            <a:pPr algn="ctr" indent="0">
              <a:spcAft>
                <a:spcPts val="490"/>
              </a:spcAft>
            </a:pPr>
            <a:r>
              <a:rPr lang="zh-TW" sz="600">
                <a:solidFill>
                  <a:srgbClr val="D10037"/>
                </a:solidFill>
                <a:latin typeface="MingLiU"/>
                <a:ea typeface="MingLiU"/>
              </a:rPr>
              <a:t>夜里，我这样的寻找</a:t>
            </a:r>
          </a:p>
          <a:p>
            <a:pPr algn="ctr" indent="0">
              <a:spcAft>
                <a:spcPts val="1680"/>
              </a:spcAft>
            </a:pPr>
            <a:r>
              <a:rPr lang="en-US" sz="600">
                <a:solidFill>
                  <a:srgbClr val="D10037"/>
                </a:solidFill>
                <a:latin typeface="Arial"/>
              </a:rPr>
              <a:t>At Night, I Seek Like This</a:t>
            </a:r>
          </a:p>
          <a:p>
            <a:pPr algn="ctr" indent="0">
              <a:spcAft>
                <a:spcPts val="490"/>
              </a:spcAft>
            </a:pPr>
            <a:r>
              <a:rPr lang="en-US" sz="600">
                <a:solidFill>
                  <a:srgbClr val="D10037"/>
                </a:solidFill>
                <a:latin typeface="Arial"/>
              </a:rPr>
              <a:t>1 50 X 1 50cm</a:t>
            </a:r>
          </a:p>
          <a:p>
            <a:pPr algn="ctr" indent="0">
              <a:spcAft>
                <a:spcPts val="490"/>
              </a:spcAft>
            </a:pPr>
            <a:r>
              <a:rPr lang="zh-TW" sz="600">
                <a:solidFill>
                  <a:srgbClr val="D10037"/>
                </a:solidFill>
                <a:latin typeface="MingLiU"/>
                <a:ea typeface="MingLiU"/>
              </a:rPr>
              <a:t>布面综合材料</a:t>
            </a:r>
          </a:p>
          <a:p>
            <a:pPr algn="ctr" indent="0">
              <a:spcAft>
                <a:spcPts val="490"/>
              </a:spcAft>
            </a:pPr>
            <a:r>
              <a:rPr lang="en-US" sz="600">
                <a:solidFill>
                  <a:srgbClr val="D10037"/>
                </a:solidFill>
                <a:latin typeface="Arial"/>
              </a:rPr>
              <a:t>Mixed media on canvas</a:t>
            </a:r>
          </a:p>
          <a:p>
            <a:pPr algn="ctr" indent="0"/>
            <a:r>
              <a:rPr lang="en-US" sz="600">
                <a:solidFill>
                  <a:srgbClr val="D10037"/>
                </a:solidFill>
                <a:latin typeface="Arial"/>
              </a:rPr>
              <a:t>2009</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indent="0"/>
            <a:r>
              <a:rPr lang="en-US" sz="900">
                <a:solidFill>
                  <a:srgbClr val="E0346E"/>
                </a:solidFill>
                <a:latin typeface="Arial"/>
              </a:rPr>
              <a:t>75</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0256520" y="3054096"/>
            <a:ext cx="2167128" cy="2176272"/>
          </a:xfrm>
          <a:prstGeom prst="rect">
            <a:avLst/>
          </a:prstGeom>
        </p:spPr>
      </p:pic>
      <p:sp>
        <p:nvSpPr>
          <p:cNvPr id="3" name=""/>
          <p:cNvSpPr/>
          <p:nvPr/>
        </p:nvSpPr>
        <p:spPr>
          <a:xfrm>
            <a:off x="3145536" y="3468624"/>
            <a:ext cx="1271016" cy="1319784"/>
          </a:xfrm>
          <a:prstGeom prst="rect">
            <a:avLst/>
          </a:prstGeom>
          <a:solidFill>
            <a:srgbClr val="FFFFFF"/>
          </a:solidFill>
        </p:spPr>
        <p:txBody>
          <a:bodyPr lIns="0" tIns="0" rIns="0" bIns="0">
            <a:noAutofit/>
          </a:bodyPr>
          <a:p>
            <a:pPr algn="ctr" indent="0">
              <a:spcAft>
                <a:spcPts val="490"/>
              </a:spcAft>
            </a:pPr>
            <a:r>
              <a:rPr lang="zh-TW" sz="600">
                <a:solidFill>
                  <a:srgbClr val="624B84"/>
                </a:solidFill>
                <a:latin typeface="MingLiU"/>
                <a:ea typeface="MingLiU"/>
              </a:rPr>
              <a:t>肖像</a:t>
            </a:r>
          </a:p>
          <a:p>
            <a:pPr algn="ctr" indent="0">
              <a:spcAft>
                <a:spcPts val="1680"/>
              </a:spcAft>
            </a:pPr>
            <a:r>
              <a:rPr lang="en-US" sz="600">
                <a:solidFill>
                  <a:srgbClr val="624B84"/>
                </a:solidFill>
                <a:latin typeface="Arial"/>
              </a:rPr>
              <a:t>Portrait</a:t>
            </a:r>
          </a:p>
          <a:p>
            <a:pPr algn="ctr" indent="0">
              <a:spcAft>
                <a:spcPts val="490"/>
              </a:spcAft>
            </a:pPr>
            <a:r>
              <a:rPr lang="en-US" sz="600">
                <a:solidFill>
                  <a:srgbClr val="624B84"/>
                </a:solidFill>
                <a:latin typeface="Arial"/>
              </a:rPr>
              <a:t>50 X 50cm</a:t>
            </a:r>
          </a:p>
          <a:p>
            <a:pPr algn="ctr" indent="0">
              <a:spcAft>
                <a:spcPts val="490"/>
              </a:spcAft>
            </a:pPr>
            <a:r>
              <a:rPr lang="zh-TW" sz="600">
                <a:solidFill>
                  <a:srgbClr val="624B84"/>
                </a:solidFill>
                <a:latin typeface="MingLiU"/>
                <a:ea typeface="MingLiU"/>
              </a:rPr>
              <a:t>布面综合材料</a:t>
            </a:r>
          </a:p>
          <a:p>
            <a:pPr algn="ctr" indent="0">
              <a:spcAft>
                <a:spcPts val="490"/>
              </a:spcAft>
            </a:pPr>
            <a:r>
              <a:rPr lang="en-US" sz="600">
                <a:solidFill>
                  <a:srgbClr val="624B84"/>
                </a:solidFill>
                <a:latin typeface="Arial"/>
              </a:rPr>
              <a:t>Mixed media on canvas</a:t>
            </a:r>
          </a:p>
          <a:p>
            <a:pPr algn="ctr" indent="0"/>
            <a:r>
              <a:rPr lang="en-US" sz="600">
                <a:solidFill>
                  <a:srgbClr val="624B84"/>
                </a:solidFill>
                <a:latin typeface="Arial"/>
              </a:rPr>
              <a:t>2009</a:t>
            </a:r>
          </a:p>
        </p:txBody>
      </p:sp>
      <p:sp>
        <p:nvSpPr>
          <p:cNvPr id="4" name=""/>
          <p:cNvSpPr/>
          <p:nvPr/>
        </p:nvSpPr>
        <p:spPr>
          <a:xfrm>
            <a:off x="11259312" y="8208264"/>
            <a:ext cx="179832" cy="131064"/>
          </a:xfrm>
          <a:prstGeom prst="rect">
            <a:avLst/>
          </a:prstGeom>
          <a:solidFill>
            <a:srgbClr val="FFFFFF"/>
          </a:solidFill>
        </p:spPr>
        <p:txBody>
          <a:bodyPr lIns="0" tIns="0" rIns="0" bIns="0" wrap="none">
            <a:noAutofit/>
          </a:bodyPr>
          <a:p>
            <a:pPr indent="0"/>
            <a:r>
              <a:rPr lang="en-US" sz="900">
                <a:solidFill>
                  <a:srgbClr val="E0346E"/>
                </a:solidFill>
                <a:latin typeface="Arial"/>
              </a:rPr>
              <a:t>77</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a:effectLst/>
      </p:bgPr>
    </p:bg>
    <p:spTree>
      <p:nvGrpSpPr>
        <p:cNvPr id="1" name=""/>
        <p:cNvGrpSpPr/>
        <p:nvPr/>
      </p:nvGrpSpPr>
      <p:grpSpPr/>
      <p:sp>
        <p:nvSpPr>
          <p:cNvPr id="2" name=""/>
          <p:cNvSpPr/>
          <p:nvPr/>
        </p:nvSpPr>
        <p:spPr>
          <a:xfrm>
            <a:off x="539496" y="890016"/>
            <a:ext cx="6498336" cy="2029968"/>
          </a:xfrm>
          <a:prstGeom prst="rect">
            <a:avLst/>
          </a:prstGeom>
          <a:solidFill>
            <a:srgbClr val="000000"/>
          </a:solidFill>
        </p:spPr>
        <p:txBody>
          <a:bodyPr lIns="0" tIns="0" rIns="0" bIns="0">
            <a:noAutofit/>
          </a:bodyPr>
          <a:p>
            <a:pPr algn="just" indent="0">
              <a:lnSpc>
                <a:spcPct val="179000"/>
              </a:lnSpc>
            </a:pPr>
            <a:r>
              <a:rPr lang="en-US" sz="900">
                <a:solidFill>
                  <a:srgbClr val="E0346E"/>
                </a:solidFill>
                <a:latin typeface="Arial"/>
              </a:rPr>
              <a:t>admittance to the Sichuan Art Institute. Despite my initial adulation at acceptance to this prestigious institute, my ego was soon dashed when I realized that my classmates far exceeded me when it came to sketch techniques.</a:t>
            </a:r>
          </a:p>
          <a:p>
            <a:pPr algn="just" indent="0">
              <a:lnSpc>
                <a:spcPct val="179000"/>
              </a:lnSpc>
            </a:pPr>
            <a:r>
              <a:rPr lang="en-US" sz="900">
                <a:solidFill>
                  <a:srgbClr val="E0346E"/>
                </a:solidFill>
                <a:latin typeface="Arial"/>
              </a:rPr>
              <a:t>During your sophomore you have to decide which primary art medium you will enter; you are given a choice between oil painting and mixed media studios. I chose the latter with-out any hesitation; we learned photography, videography, performance, installations etc. This branch helped me to learn the different languages of art.</a:t>
            </a:r>
          </a:p>
          <a:p>
            <a:pPr algn="just" indent="0">
              <a:lnSpc>
                <a:spcPct val="179000"/>
              </a:lnSpc>
            </a:pPr>
            <a:r>
              <a:rPr lang="en-US" sz="900">
                <a:solidFill>
                  <a:srgbClr val="E0346E"/>
                </a:solidFill>
                <a:latin typeface="Arial"/>
              </a:rPr>
              <a:t>I finally found my key inspiration in Yoshitomo Nara. His works present figures of little girls with bright child-like eyes to dogs with eyes of a docile nature</a:t>
            </a:r>
          </a:p>
        </p:txBody>
      </p:sp>
      <p:sp>
        <p:nvSpPr>
          <p:cNvPr id="3" name=""/>
          <p:cNvSpPr/>
          <p:nvPr/>
        </p:nvSpPr>
        <p:spPr>
          <a:xfrm>
            <a:off x="539496" y="3005328"/>
            <a:ext cx="6498336" cy="621792"/>
          </a:xfrm>
          <a:prstGeom prst="rect">
            <a:avLst/>
          </a:prstGeom>
          <a:solidFill>
            <a:srgbClr val="000000"/>
          </a:solidFill>
        </p:spPr>
        <p:txBody>
          <a:bodyPr lIns="0" tIns="0" rIns="0" bIns="0">
            <a:noAutofit/>
          </a:bodyPr>
          <a:p>
            <a:pPr algn="just" indent="0">
              <a:lnSpc>
                <a:spcPct val="179000"/>
              </a:lnSpc>
            </a:pPr>
            <a:r>
              <a:rPr lang="en-US" sz="900">
                <a:solidFill>
                  <a:srgbClr val="E0346E"/>
                </a:solidFill>
                <a:latin typeface="Arial"/>
              </a:rPr>
              <a:t>presented in pure white. He even presents children wearing animal cosplay that are amazingly cute but yet presented in a lonely dim background promoting sympathy in the viewer. Since childhood I have been greatly fascinated by cartoons everything</a:t>
            </a:r>
          </a:p>
        </p:txBody>
      </p:sp>
      <p:sp>
        <p:nvSpPr>
          <p:cNvPr id="4" name=""/>
          <p:cNvSpPr/>
          <p:nvPr/>
        </p:nvSpPr>
        <p:spPr>
          <a:xfrm>
            <a:off x="539496" y="3709416"/>
            <a:ext cx="6495288" cy="387096"/>
          </a:xfrm>
          <a:prstGeom prst="rect">
            <a:avLst/>
          </a:prstGeom>
          <a:solidFill>
            <a:srgbClr val="000000"/>
          </a:solidFill>
        </p:spPr>
        <p:txBody>
          <a:bodyPr lIns="0" tIns="0" rIns="0" bIns="0">
            <a:noAutofit/>
          </a:bodyPr>
          <a:p>
            <a:pPr algn="just" indent="0">
              <a:lnSpc>
                <a:spcPct val="179000"/>
              </a:lnSpc>
            </a:pPr>
            <a:r>
              <a:rPr lang="en-US" sz="900">
                <a:solidFill>
                  <a:srgbClr val="E0346E"/>
                </a:solidFill>
                <a:latin typeface="Arial"/>
              </a:rPr>
              <a:t>from: Dragonball to Doraemon and Rama </a:t>
            </a:r>
            <a:r>
              <a:rPr lang="en-US" i="1" sz="900">
                <a:solidFill>
                  <a:srgbClr val="E0346E"/>
                </a:solidFill>
                <a:latin typeface="Arial"/>
              </a:rPr>
              <a:t>V2</a:t>
            </a:r>
            <a:r>
              <a:rPr lang="en-US" sz="900">
                <a:solidFill>
                  <a:srgbClr val="E0346E"/>
                </a:solidFill>
                <a:latin typeface="Arial"/>
              </a:rPr>
              <a:t>. Comic books also played a major role in my life at this time as they helped to get through my youth. I soon realized that</a:t>
            </a:r>
          </a:p>
        </p:txBody>
      </p:sp>
      <p:sp>
        <p:nvSpPr>
          <p:cNvPr id="5" name=""/>
          <p:cNvSpPr/>
          <p:nvPr/>
        </p:nvSpPr>
        <p:spPr>
          <a:xfrm>
            <a:off x="539496" y="4178808"/>
            <a:ext cx="6492240" cy="152400"/>
          </a:xfrm>
          <a:prstGeom prst="rect">
            <a:avLst/>
          </a:prstGeom>
          <a:solidFill>
            <a:srgbClr val="000000"/>
          </a:solidFill>
        </p:spPr>
        <p:txBody>
          <a:bodyPr lIns="0" tIns="0" rIns="0" bIns="0" wrap="none">
            <a:noAutofit/>
          </a:bodyPr>
          <a:p>
            <a:pPr algn="just" indent="0"/>
            <a:r>
              <a:rPr lang="en-US" sz="900">
                <a:solidFill>
                  <a:srgbClr val="E0346E"/>
                </a:solidFill>
                <a:latin typeface="Arial"/>
              </a:rPr>
              <a:t>cartoons presented a way to express my feeling through, and this realization is all</a:t>
            </a:r>
          </a:p>
        </p:txBody>
      </p:sp>
      <p:sp>
        <p:nvSpPr>
          <p:cNvPr id="6" name=""/>
          <p:cNvSpPr/>
          <p:nvPr/>
        </p:nvSpPr>
        <p:spPr>
          <a:xfrm>
            <a:off x="539496" y="4413504"/>
            <a:ext cx="2036064" cy="134112"/>
          </a:xfrm>
          <a:prstGeom prst="rect">
            <a:avLst/>
          </a:prstGeom>
          <a:solidFill>
            <a:srgbClr val="000000"/>
          </a:solidFill>
        </p:spPr>
        <p:txBody>
          <a:bodyPr lIns="0" tIns="0" rIns="0" bIns="0" wrap="none">
            <a:noAutofit/>
          </a:bodyPr>
          <a:p>
            <a:pPr algn="just" indent="0"/>
            <a:r>
              <a:rPr lang="en-US" sz="900">
                <a:solidFill>
                  <a:srgbClr val="E0346E"/>
                </a:solidFill>
                <a:latin typeface="Arial"/>
              </a:rPr>
              <a:t>thanks to Yoshitomo Nara.</a:t>
            </a:r>
          </a:p>
        </p:txBody>
      </p:sp>
      <p:sp>
        <p:nvSpPr>
          <p:cNvPr id="7" name=""/>
          <p:cNvSpPr/>
          <p:nvPr/>
        </p:nvSpPr>
        <p:spPr>
          <a:xfrm>
            <a:off x="539496" y="4648200"/>
            <a:ext cx="6498336" cy="152400"/>
          </a:xfrm>
          <a:prstGeom prst="rect">
            <a:avLst/>
          </a:prstGeom>
          <a:solidFill>
            <a:srgbClr val="000000"/>
          </a:solidFill>
        </p:spPr>
        <p:txBody>
          <a:bodyPr lIns="0" tIns="0" rIns="0" bIns="0" wrap="none">
            <a:noAutofit/>
          </a:bodyPr>
          <a:p>
            <a:pPr algn="just" indent="0"/>
            <a:r>
              <a:rPr lang="en-US" sz="900">
                <a:solidFill>
                  <a:srgbClr val="E0346E"/>
                </a:solidFill>
                <a:latin typeface="Arial"/>
              </a:rPr>
              <a:t>I constantly strive to express the inspirations that I receive in daily life through my</a:t>
            </a:r>
          </a:p>
        </p:txBody>
      </p:sp>
      <p:sp>
        <p:nvSpPr>
          <p:cNvPr id="8" name=""/>
          <p:cNvSpPr/>
          <p:nvPr/>
        </p:nvSpPr>
        <p:spPr>
          <a:xfrm>
            <a:off x="539496" y="4882896"/>
            <a:ext cx="6495288" cy="152400"/>
          </a:xfrm>
          <a:prstGeom prst="rect">
            <a:avLst/>
          </a:prstGeom>
          <a:solidFill>
            <a:srgbClr val="000000"/>
          </a:solidFill>
        </p:spPr>
        <p:txBody>
          <a:bodyPr lIns="0" tIns="0" rIns="0" bIns="0" wrap="none">
            <a:noAutofit/>
          </a:bodyPr>
          <a:p>
            <a:pPr algn="just" indent="0"/>
            <a:r>
              <a:rPr lang="en-US" sz="900">
                <a:solidFill>
                  <a:srgbClr val="E0346E"/>
                </a:solidFill>
                <a:latin typeface="Arial"/>
              </a:rPr>
              <a:t>cartoons. This inspiration can come from a person I see on the street, a song or</a:t>
            </a:r>
          </a:p>
        </p:txBody>
      </p:sp>
      <p:sp>
        <p:nvSpPr>
          <p:cNvPr id="9" name=""/>
          <p:cNvSpPr/>
          <p:nvPr/>
        </p:nvSpPr>
        <p:spPr>
          <a:xfrm>
            <a:off x="539496" y="5148072"/>
            <a:ext cx="1075944" cy="103632"/>
          </a:xfrm>
          <a:prstGeom prst="rect">
            <a:avLst/>
          </a:prstGeom>
          <a:solidFill>
            <a:srgbClr val="000000"/>
          </a:solidFill>
        </p:spPr>
        <p:txBody>
          <a:bodyPr lIns="0" tIns="0" rIns="0" bIns="0" wrap="none">
            <a:noAutofit/>
          </a:bodyPr>
          <a:p>
            <a:pPr algn="just" indent="0"/>
            <a:r>
              <a:rPr lang="en-US" sz="900">
                <a:solidFill>
                  <a:srgbClr val="E0346E"/>
                </a:solidFill>
                <a:latin typeface="Arial"/>
              </a:rPr>
              <a:t>even a movie.</a:t>
            </a:r>
          </a:p>
        </p:txBody>
      </p:sp>
      <p:sp>
        <p:nvSpPr>
          <p:cNvPr id="10" name=""/>
          <p:cNvSpPr/>
          <p:nvPr/>
        </p:nvSpPr>
        <p:spPr>
          <a:xfrm>
            <a:off x="539496" y="5352288"/>
            <a:ext cx="6495288" cy="387096"/>
          </a:xfrm>
          <a:prstGeom prst="rect">
            <a:avLst/>
          </a:prstGeom>
          <a:solidFill>
            <a:srgbClr val="000000"/>
          </a:solidFill>
        </p:spPr>
        <p:txBody>
          <a:bodyPr lIns="0" tIns="0" rIns="0" bIns="0">
            <a:noAutofit/>
          </a:bodyPr>
          <a:p>
            <a:pPr algn="just" indent="0">
              <a:lnSpc>
                <a:spcPct val="179000"/>
              </a:lnSpc>
            </a:pPr>
            <a:r>
              <a:rPr lang="en-US" sz="900">
                <a:solidFill>
                  <a:srgbClr val="E0346E"/>
                </a:solidFill>
                <a:latin typeface="Arial"/>
              </a:rPr>
              <a:t>From a young age my mother taught me to be neat, the result has shown an influence in my works. It does not matter if it is a draft or finished work they all</a:t>
            </a:r>
          </a:p>
        </p:txBody>
      </p:sp>
      <p:sp>
        <p:nvSpPr>
          <p:cNvPr id="11" name=""/>
          <p:cNvSpPr/>
          <p:nvPr/>
        </p:nvSpPr>
        <p:spPr>
          <a:xfrm>
            <a:off x="539496" y="5824728"/>
            <a:ext cx="6498336" cy="1325880"/>
          </a:xfrm>
          <a:prstGeom prst="rect">
            <a:avLst/>
          </a:prstGeom>
          <a:solidFill>
            <a:srgbClr val="000000"/>
          </a:solidFill>
        </p:spPr>
        <p:txBody>
          <a:bodyPr lIns="0" tIns="0" rIns="0" bIns="0">
            <a:noAutofit/>
          </a:bodyPr>
          <a:p>
            <a:pPr algn="just" indent="0">
              <a:lnSpc>
                <a:spcPct val="179000"/>
              </a:lnSpc>
            </a:pPr>
            <a:r>
              <a:rPr lang="en-US" sz="900">
                <a:solidFill>
                  <a:srgbClr val="E0346E"/>
                </a:solidFill>
                <a:latin typeface="Arial"/>
              </a:rPr>
              <a:t>must be clean and tidy. In the beginning I resented that, until I determined it had become my style.</a:t>
            </a:r>
          </a:p>
          <a:p>
            <a:pPr algn="just" indent="0">
              <a:lnSpc>
                <a:spcPct val="179000"/>
              </a:lnSpc>
            </a:pPr>
            <a:r>
              <a:rPr lang="en-US" sz="900">
                <a:solidFill>
                  <a:srgbClr val="E0346E"/>
                </a:solidFill>
                <a:latin typeface="Arial"/>
              </a:rPr>
              <a:t>A majority of my works I consider experimental, which is drawn from my days of studying mixed medium arts. It was in the mixed arts I tried new mediums in my paintings; everything from piling of plastic paste, collage cloth and gold leaf and powder. I feel the exploration of different mediums is as exciting as chemistry</a:t>
            </a:r>
          </a:p>
        </p:txBody>
      </p:sp>
      <p:sp>
        <p:nvSpPr>
          <p:cNvPr id="12" name=""/>
          <p:cNvSpPr/>
          <p:nvPr/>
        </p:nvSpPr>
        <p:spPr>
          <a:xfrm>
            <a:off x="539496" y="7232904"/>
            <a:ext cx="6495288" cy="152400"/>
          </a:xfrm>
          <a:prstGeom prst="rect">
            <a:avLst/>
          </a:prstGeom>
          <a:solidFill>
            <a:srgbClr val="000000"/>
          </a:solidFill>
        </p:spPr>
        <p:txBody>
          <a:bodyPr lIns="0" tIns="0" rIns="0" bIns="0" wrap="none">
            <a:noAutofit/>
          </a:bodyPr>
          <a:p>
            <a:pPr algn="just" indent="0"/>
            <a:r>
              <a:rPr lang="en-US" sz="900">
                <a:solidFill>
                  <a:srgbClr val="E0346E"/>
                </a:solidFill>
                <a:latin typeface="Arial"/>
              </a:rPr>
              <a:t>experiments. From the beginning you never know the results until the end, but this</a:t>
            </a:r>
          </a:p>
        </p:txBody>
      </p:sp>
      <p:sp>
        <p:nvSpPr>
          <p:cNvPr id="13" name=""/>
          <p:cNvSpPr/>
          <p:nvPr/>
        </p:nvSpPr>
        <p:spPr>
          <a:xfrm>
            <a:off x="8101584" y="890016"/>
            <a:ext cx="4535424" cy="152400"/>
          </a:xfrm>
          <a:prstGeom prst="rect">
            <a:avLst/>
          </a:prstGeom>
          <a:solidFill>
            <a:srgbClr val="000000"/>
          </a:solidFill>
        </p:spPr>
        <p:txBody>
          <a:bodyPr lIns="0" tIns="0" rIns="0" bIns="0" wrap="none">
            <a:noAutofit/>
          </a:bodyPr>
          <a:p>
            <a:pPr indent="0"/>
            <a:r>
              <a:rPr lang="en-US" sz="900">
                <a:solidFill>
                  <a:srgbClr val="E0346E"/>
                </a:solidFill>
                <a:latin typeface="Arial"/>
              </a:rPr>
              <a:t>never prevents you from having a good time when doing it.</a:t>
            </a:r>
          </a:p>
        </p:txBody>
      </p:sp>
      <p:sp>
        <p:nvSpPr>
          <p:cNvPr id="14" name=""/>
          <p:cNvSpPr/>
          <p:nvPr/>
        </p:nvSpPr>
        <p:spPr>
          <a:xfrm>
            <a:off x="8101584" y="1115568"/>
            <a:ext cx="6492240" cy="161544"/>
          </a:xfrm>
          <a:prstGeom prst="rect">
            <a:avLst/>
          </a:prstGeom>
          <a:solidFill>
            <a:srgbClr val="000000"/>
          </a:solidFill>
        </p:spPr>
        <p:txBody>
          <a:bodyPr lIns="0" tIns="0" rIns="0" bIns="0" wrap="none">
            <a:noAutofit/>
          </a:bodyPr>
          <a:p>
            <a:pPr indent="0"/>
            <a:r>
              <a:rPr lang="en-US" sz="900">
                <a:solidFill>
                  <a:srgbClr val="E0346E"/>
                </a:solidFill>
                <a:latin typeface="Arial"/>
              </a:rPr>
              <a:t>Finally I would like to discuss the title of this exhibit</a:t>
            </a:r>
            <a:r>
              <a:rPr lang="en-US" sz="1100">
                <a:solidFill>
                  <a:srgbClr val="E0346E"/>
                </a:solidFill>
                <a:latin typeface="SimSun"/>
              </a:rPr>
              <a:t>：</a:t>
            </a:r>
            <a:r>
              <a:rPr lang="en-US" sz="900">
                <a:solidFill>
                  <a:srgbClr val="E0346E"/>
                </a:solidFill>
                <a:latin typeface="Arial"/>
              </a:rPr>
              <a:t> "First Kiss." This also</a:t>
            </a:r>
          </a:p>
        </p:txBody>
      </p:sp>
      <p:sp>
        <p:nvSpPr>
          <p:cNvPr id="15" name=""/>
          <p:cNvSpPr/>
          <p:nvPr/>
        </p:nvSpPr>
        <p:spPr>
          <a:xfrm>
            <a:off x="8101584" y="1350264"/>
            <a:ext cx="6495288" cy="161544"/>
          </a:xfrm>
          <a:prstGeom prst="rect">
            <a:avLst/>
          </a:prstGeom>
          <a:solidFill>
            <a:srgbClr val="000000"/>
          </a:solidFill>
        </p:spPr>
        <p:txBody>
          <a:bodyPr lIns="0" tIns="0" rIns="0" bIns="0" wrap="none">
            <a:noAutofit/>
          </a:bodyPr>
          <a:p>
            <a:pPr indent="0"/>
            <a:r>
              <a:rPr lang="en-US" sz="900">
                <a:solidFill>
                  <a:srgbClr val="E0346E"/>
                </a:solidFill>
                <a:latin typeface="Arial"/>
              </a:rPr>
              <a:t>happens to be the name of one of my works, from the viewer's perspective you</a:t>
            </a:r>
          </a:p>
        </p:txBody>
      </p:sp>
      <p:sp>
        <p:nvSpPr>
          <p:cNvPr id="16" name=""/>
          <p:cNvSpPr/>
          <p:nvPr/>
        </p:nvSpPr>
        <p:spPr>
          <a:xfrm>
            <a:off x="8101584" y="1594104"/>
            <a:ext cx="6495288" cy="152400"/>
          </a:xfrm>
          <a:prstGeom prst="rect">
            <a:avLst/>
          </a:prstGeom>
          <a:solidFill>
            <a:srgbClr val="000000"/>
          </a:solidFill>
        </p:spPr>
        <p:txBody>
          <a:bodyPr lIns="0" tIns="0" rIns="0" bIns="0" wrap="none">
            <a:noAutofit/>
          </a:bodyPr>
          <a:p>
            <a:pPr indent="0"/>
            <a:r>
              <a:rPr lang="en-US" sz="900">
                <a:solidFill>
                  <a:srgbClr val="E0346E"/>
                </a:solidFill>
                <a:latin typeface="Arial"/>
              </a:rPr>
              <a:t>see two boys from behind in a passionate embrace kissing each other deeply while</a:t>
            </a:r>
          </a:p>
        </p:txBody>
      </p:sp>
      <p:sp>
        <p:nvSpPr>
          <p:cNvPr id="17" name=""/>
          <p:cNvSpPr/>
          <p:nvPr/>
        </p:nvSpPr>
        <p:spPr>
          <a:xfrm>
            <a:off x="8101584" y="1828800"/>
            <a:ext cx="6495288" cy="152400"/>
          </a:xfrm>
          <a:prstGeom prst="rect">
            <a:avLst/>
          </a:prstGeom>
          <a:solidFill>
            <a:srgbClr val="000000"/>
          </a:solidFill>
        </p:spPr>
        <p:txBody>
          <a:bodyPr lIns="0" tIns="0" rIns="0" bIns="0" wrap="none">
            <a:noAutofit/>
          </a:bodyPr>
          <a:p>
            <a:pPr indent="0"/>
            <a:r>
              <a:rPr lang="en-US" sz="900">
                <a:solidFill>
                  <a:srgbClr val="E0346E"/>
                </a:solidFill>
                <a:latin typeface="Arial"/>
              </a:rPr>
              <a:t>one cradles the head of the other. Although you cannot see their faces you can</a:t>
            </a:r>
          </a:p>
        </p:txBody>
      </p:sp>
      <p:sp>
        <p:nvSpPr>
          <p:cNvPr id="18" name=""/>
          <p:cNvSpPr/>
          <p:nvPr/>
        </p:nvSpPr>
        <p:spPr>
          <a:xfrm>
            <a:off x="8101584" y="2063496"/>
            <a:ext cx="6492240" cy="152400"/>
          </a:xfrm>
          <a:prstGeom prst="rect">
            <a:avLst/>
          </a:prstGeom>
          <a:solidFill>
            <a:srgbClr val="000000"/>
          </a:solidFill>
        </p:spPr>
        <p:txBody>
          <a:bodyPr lIns="0" tIns="0" rIns="0" bIns="0" wrap="none">
            <a:noAutofit/>
          </a:bodyPr>
          <a:p>
            <a:pPr indent="0"/>
            <a:r>
              <a:rPr lang="en-US" sz="900">
                <a:solidFill>
                  <a:srgbClr val="E0346E"/>
                </a:solidFill>
                <a:latin typeface="Arial"/>
              </a:rPr>
              <a:t>feel their emotions, their shyness, tenderness and growing love between them. We</a:t>
            </a:r>
          </a:p>
        </p:txBody>
      </p:sp>
      <p:sp>
        <p:nvSpPr>
          <p:cNvPr id="19" name=""/>
          <p:cNvSpPr/>
          <p:nvPr/>
        </p:nvSpPr>
        <p:spPr>
          <a:xfrm>
            <a:off x="8101584" y="2289048"/>
            <a:ext cx="3816096" cy="161544"/>
          </a:xfrm>
          <a:prstGeom prst="rect">
            <a:avLst/>
          </a:prstGeom>
          <a:solidFill>
            <a:srgbClr val="000000"/>
          </a:solidFill>
        </p:spPr>
        <p:txBody>
          <a:bodyPr lIns="0" tIns="0" rIns="0" bIns="0" wrap="none">
            <a:noAutofit/>
          </a:bodyPr>
          <a:p>
            <a:pPr indent="0"/>
            <a:r>
              <a:rPr lang="en-US" sz="900">
                <a:solidFill>
                  <a:srgbClr val="E0346E"/>
                </a:solidFill>
                <a:latin typeface="Arial"/>
              </a:rPr>
              <a:t>see this as a budding plant upon one boy's hand.</a:t>
            </a:r>
          </a:p>
        </p:txBody>
      </p:sp>
      <p:sp>
        <p:nvSpPr>
          <p:cNvPr id="20" name=""/>
          <p:cNvSpPr/>
          <p:nvPr/>
        </p:nvSpPr>
        <p:spPr>
          <a:xfrm>
            <a:off x="8101584" y="2532888"/>
            <a:ext cx="6495288" cy="152400"/>
          </a:xfrm>
          <a:prstGeom prst="rect">
            <a:avLst/>
          </a:prstGeom>
          <a:solidFill>
            <a:srgbClr val="000000"/>
          </a:solidFill>
        </p:spPr>
        <p:txBody>
          <a:bodyPr lIns="0" tIns="0" rIns="0" bIns="0" wrap="none">
            <a:noAutofit/>
          </a:bodyPr>
          <a:p>
            <a:pPr indent="0"/>
            <a:r>
              <a:rPr lang="en-US" sz="900">
                <a:solidFill>
                  <a:srgbClr val="E0346E"/>
                </a:solidFill>
                <a:latin typeface="Arial"/>
              </a:rPr>
              <a:t>As you can see here I am not like other people, but I cannot tell people my</a:t>
            </a:r>
          </a:p>
        </p:txBody>
      </p:sp>
      <p:sp>
        <p:nvSpPr>
          <p:cNvPr id="21" name=""/>
          <p:cNvSpPr/>
          <p:nvPr/>
        </p:nvSpPr>
        <p:spPr>
          <a:xfrm>
            <a:off x="8101584" y="2767584"/>
            <a:ext cx="6492240" cy="152400"/>
          </a:xfrm>
          <a:prstGeom prst="rect">
            <a:avLst/>
          </a:prstGeom>
          <a:solidFill>
            <a:srgbClr val="000000"/>
          </a:solidFill>
        </p:spPr>
        <p:txBody>
          <a:bodyPr lIns="0" tIns="0" rIns="0" bIns="0" wrap="none">
            <a:noAutofit/>
          </a:bodyPr>
          <a:p>
            <a:pPr indent="0"/>
            <a:r>
              <a:rPr lang="en-US" sz="900">
                <a:solidFill>
                  <a:srgbClr val="E0346E"/>
                </a:solidFill>
                <a:latin typeface="Arial"/>
              </a:rPr>
              <a:t>feelings through words. So instead I express these feelings through my paintings</a:t>
            </a:r>
          </a:p>
        </p:txBody>
      </p:sp>
      <p:sp>
        <p:nvSpPr>
          <p:cNvPr id="22" name=""/>
          <p:cNvSpPr/>
          <p:nvPr/>
        </p:nvSpPr>
        <p:spPr>
          <a:xfrm>
            <a:off x="8101584" y="3005328"/>
            <a:ext cx="6495288" cy="387096"/>
          </a:xfrm>
          <a:prstGeom prst="rect">
            <a:avLst/>
          </a:prstGeom>
          <a:solidFill>
            <a:srgbClr val="000000"/>
          </a:solidFill>
        </p:spPr>
        <p:txBody>
          <a:bodyPr lIns="0" tIns="0" rIns="0" bIns="0">
            <a:noAutofit/>
          </a:bodyPr>
          <a:p>
            <a:pPr indent="0">
              <a:lnSpc>
                <a:spcPct val="179000"/>
              </a:lnSpc>
            </a:pPr>
            <a:r>
              <a:rPr lang="en-US" sz="900">
                <a:solidFill>
                  <a:srgbClr val="E0346E"/>
                </a:solidFill>
                <a:latin typeface="Arial"/>
              </a:rPr>
              <a:t>to share with my audience the experiences of my life. From every brush stroke to every drop of paint they represent my feelings and emotions. All I seek through my</a:t>
            </a:r>
          </a:p>
        </p:txBody>
      </p:sp>
      <p:sp>
        <p:nvSpPr>
          <p:cNvPr id="23" name=""/>
          <p:cNvSpPr/>
          <p:nvPr/>
        </p:nvSpPr>
        <p:spPr>
          <a:xfrm>
            <a:off x="8101584" y="3474720"/>
            <a:ext cx="4032504" cy="152400"/>
          </a:xfrm>
          <a:prstGeom prst="rect">
            <a:avLst/>
          </a:prstGeom>
          <a:solidFill>
            <a:srgbClr val="000000"/>
          </a:solidFill>
        </p:spPr>
        <p:txBody>
          <a:bodyPr lIns="0" tIns="0" rIns="0" bIns="0" wrap="none">
            <a:noAutofit/>
          </a:bodyPr>
          <a:p>
            <a:pPr indent="0"/>
            <a:r>
              <a:rPr lang="en-US" sz="900">
                <a:solidFill>
                  <a:srgbClr val="E0346E"/>
                </a:solidFill>
                <a:latin typeface="Arial"/>
              </a:rPr>
              <a:t>works are the love and appreciation of my audience.</a:t>
            </a:r>
          </a:p>
        </p:txBody>
      </p:sp>
      <p:sp>
        <p:nvSpPr>
          <p:cNvPr id="24" name=""/>
          <p:cNvSpPr/>
          <p:nvPr/>
        </p:nvSpPr>
        <p:spPr>
          <a:xfrm>
            <a:off x="8101584" y="3709416"/>
            <a:ext cx="6492240" cy="152400"/>
          </a:xfrm>
          <a:prstGeom prst="rect">
            <a:avLst/>
          </a:prstGeom>
          <a:solidFill>
            <a:srgbClr val="000000"/>
          </a:solidFill>
        </p:spPr>
        <p:txBody>
          <a:bodyPr lIns="0" tIns="0" rIns="0" bIns="0" wrap="none">
            <a:noAutofit/>
          </a:bodyPr>
          <a:p>
            <a:pPr indent="0"/>
            <a:r>
              <a:rPr lang="en-US" sz="900">
                <a:solidFill>
                  <a:srgbClr val="E0346E"/>
                </a:solidFill>
                <a:latin typeface="Arial"/>
              </a:rPr>
              <a:t>Two years of time, thirty big or small paintings, every small daily happening of</a:t>
            </a:r>
          </a:p>
        </p:txBody>
      </p:sp>
      <p:sp>
        <p:nvSpPr>
          <p:cNvPr id="25" name=""/>
          <p:cNvSpPr/>
          <p:nvPr/>
        </p:nvSpPr>
        <p:spPr>
          <a:xfrm>
            <a:off x="8104632" y="3944112"/>
            <a:ext cx="1493520" cy="143256"/>
          </a:xfrm>
          <a:prstGeom prst="rect">
            <a:avLst/>
          </a:prstGeom>
          <a:solidFill>
            <a:srgbClr val="000000"/>
          </a:solidFill>
        </p:spPr>
        <p:txBody>
          <a:bodyPr lIns="0" tIns="0" rIns="0" bIns="0" wrap="none">
            <a:noAutofit/>
          </a:bodyPr>
          <a:p>
            <a:pPr indent="0"/>
            <a:r>
              <a:rPr lang="en-US" sz="900">
                <a:solidFill>
                  <a:srgbClr val="E0346E"/>
                </a:solidFill>
                <a:latin typeface="Arial"/>
              </a:rPr>
              <a:t>life, all about love.</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0040112" y="2840736"/>
            <a:ext cx="2599944" cy="2599944"/>
          </a:xfrm>
          <a:prstGeom prst="rect">
            <a:avLst/>
          </a:prstGeom>
        </p:spPr>
      </p:pic>
      <p:sp>
        <p:nvSpPr>
          <p:cNvPr id="3" name=""/>
          <p:cNvSpPr/>
          <p:nvPr/>
        </p:nvSpPr>
        <p:spPr>
          <a:xfrm>
            <a:off x="3145536" y="3453384"/>
            <a:ext cx="1271016" cy="1322832"/>
          </a:xfrm>
          <a:prstGeom prst="rect">
            <a:avLst/>
          </a:prstGeom>
          <a:solidFill>
            <a:srgbClr val="FFFFFF"/>
          </a:solidFill>
        </p:spPr>
        <p:txBody>
          <a:bodyPr lIns="0" tIns="0" rIns="0" bIns="0">
            <a:noAutofit/>
          </a:bodyPr>
          <a:p>
            <a:pPr algn="ctr" indent="0">
              <a:spcAft>
                <a:spcPts val="490"/>
              </a:spcAft>
            </a:pPr>
            <a:r>
              <a:rPr lang="zh-TW" sz="600">
                <a:solidFill>
                  <a:srgbClr val="0099BE"/>
                </a:solidFill>
                <a:latin typeface="MingLiU"/>
                <a:ea typeface="MingLiU"/>
              </a:rPr>
              <a:t>秘密的花园</a:t>
            </a:r>
          </a:p>
          <a:p>
            <a:pPr algn="ctr" indent="0">
              <a:spcAft>
                <a:spcPts val="1680"/>
              </a:spcAft>
            </a:pPr>
            <a:r>
              <a:rPr lang="en-US" sz="600">
                <a:solidFill>
                  <a:srgbClr val="0099BE"/>
                </a:solidFill>
                <a:latin typeface="Arial"/>
              </a:rPr>
              <a:t>The Secret Garden</a:t>
            </a:r>
          </a:p>
          <a:p>
            <a:pPr algn="ctr" indent="0">
              <a:spcAft>
                <a:spcPts val="490"/>
              </a:spcAft>
            </a:pPr>
            <a:r>
              <a:rPr lang="en-US" sz="600">
                <a:solidFill>
                  <a:srgbClr val="0099BE"/>
                </a:solidFill>
                <a:latin typeface="Arial"/>
              </a:rPr>
              <a:t>60 X 60cm</a:t>
            </a:r>
          </a:p>
          <a:p>
            <a:pPr algn="ctr" indent="0">
              <a:spcAft>
                <a:spcPts val="490"/>
              </a:spcAft>
            </a:pPr>
            <a:r>
              <a:rPr lang="zh-TW" sz="600">
                <a:solidFill>
                  <a:srgbClr val="0099BE"/>
                </a:solidFill>
                <a:latin typeface="MingLiU"/>
                <a:ea typeface="MingLiU"/>
              </a:rPr>
              <a:t>布面综合材料</a:t>
            </a:r>
          </a:p>
          <a:p>
            <a:pPr algn="ctr" indent="0">
              <a:spcAft>
                <a:spcPts val="490"/>
              </a:spcAft>
            </a:pPr>
            <a:r>
              <a:rPr lang="en-US" sz="600">
                <a:solidFill>
                  <a:srgbClr val="0099BE"/>
                </a:solidFill>
                <a:latin typeface="Arial"/>
              </a:rPr>
              <a:t>Mixed media on canvas</a:t>
            </a:r>
          </a:p>
          <a:p>
            <a:pPr algn="ctr" indent="0"/>
            <a:r>
              <a:rPr lang="en-US" sz="600">
                <a:solidFill>
                  <a:srgbClr val="0099BE"/>
                </a:solidFill>
                <a:latin typeface="Arial"/>
              </a:rPr>
              <a:t>2009</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indent="0"/>
            <a:r>
              <a:rPr lang="en-US" sz="900">
                <a:solidFill>
                  <a:srgbClr val="E0346E"/>
                </a:solidFill>
                <a:latin typeface="Arial"/>
              </a:rPr>
              <a:t>79</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8098536" y="899160"/>
            <a:ext cx="6483096" cy="6483096"/>
          </a:xfrm>
          <a:prstGeom prst="rect">
            <a:avLst/>
          </a:prstGeom>
        </p:spPr>
      </p:pic>
      <p:sp>
        <p:nvSpPr>
          <p:cNvPr id="3" name=""/>
          <p:cNvSpPr/>
          <p:nvPr/>
        </p:nvSpPr>
        <p:spPr>
          <a:xfrm>
            <a:off x="3145536" y="3340608"/>
            <a:ext cx="1271016" cy="1319784"/>
          </a:xfrm>
          <a:prstGeom prst="rect">
            <a:avLst/>
          </a:prstGeom>
          <a:solidFill>
            <a:srgbClr val="FFFFFF"/>
          </a:solidFill>
        </p:spPr>
        <p:txBody>
          <a:bodyPr lIns="0" tIns="0" rIns="0" bIns="0">
            <a:noAutofit/>
          </a:bodyPr>
          <a:p>
            <a:pPr marL="485208" indent="0">
              <a:spcAft>
                <a:spcPts val="490"/>
              </a:spcAft>
            </a:pPr>
            <a:r>
              <a:rPr lang="zh-TW" sz="600">
                <a:solidFill>
                  <a:srgbClr val="D10037"/>
                </a:solidFill>
                <a:latin typeface="MingLiU"/>
                <a:ea typeface="MingLiU"/>
              </a:rPr>
              <a:t>舌而</a:t>
            </a:r>
          </a:p>
          <a:p>
            <a:pPr indent="584200">
              <a:spcAft>
                <a:spcPts val="1680"/>
              </a:spcAft>
            </a:pPr>
            <a:r>
              <a:rPr lang="en-US" sz="600">
                <a:solidFill>
                  <a:srgbClr val="D10037"/>
                </a:solidFill>
                <a:latin typeface="Arial"/>
              </a:rPr>
              <a:t>The Tongue Kiss</a:t>
            </a:r>
          </a:p>
          <a:p>
            <a:pPr marL="307408" indent="0">
              <a:spcAft>
                <a:spcPts val="490"/>
              </a:spcAft>
            </a:pPr>
            <a:r>
              <a:rPr lang="en-US" sz="600">
                <a:solidFill>
                  <a:srgbClr val="D10037"/>
                </a:solidFill>
                <a:latin typeface="Arial"/>
              </a:rPr>
              <a:t>1 50 X 1 50cm</a:t>
            </a:r>
          </a:p>
          <a:p>
            <a:pPr marL="307408" indent="0">
              <a:spcAft>
                <a:spcPts val="490"/>
              </a:spcAft>
            </a:pPr>
            <a:r>
              <a:rPr lang="zh-TW" sz="600">
                <a:solidFill>
                  <a:srgbClr val="D10037"/>
                </a:solidFill>
                <a:latin typeface="MingLiU"/>
                <a:ea typeface="MingLiU"/>
              </a:rPr>
              <a:t>布面综合材料</a:t>
            </a:r>
          </a:p>
          <a:p>
            <a:pPr indent="406400">
              <a:spcAft>
                <a:spcPts val="490"/>
              </a:spcAft>
            </a:pPr>
            <a:r>
              <a:rPr lang="en-US" sz="600">
                <a:solidFill>
                  <a:srgbClr val="D10037"/>
                </a:solidFill>
                <a:latin typeface="Arial"/>
              </a:rPr>
              <a:t>Mixed media on canvas</a:t>
            </a:r>
          </a:p>
          <a:p>
            <a:pPr marL="485208" indent="0"/>
            <a:r>
              <a:rPr lang="en-US" sz="600">
                <a:solidFill>
                  <a:srgbClr val="D10037"/>
                </a:solidFill>
                <a:latin typeface="Arial"/>
              </a:rPr>
              <a:t>2010</a:t>
            </a:r>
          </a:p>
        </p:txBody>
      </p:sp>
      <p:sp>
        <p:nvSpPr>
          <p:cNvPr id="4" name=""/>
          <p:cNvSpPr/>
          <p:nvPr/>
        </p:nvSpPr>
        <p:spPr>
          <a:xfrm>
            <a:off x="11259312" y="8208264"/>
            <a:ext cx="158496" cy="134112"/>
          </a:xfrm>
          <a:prstGeom prst="rect">
            <a:avLst/>
          </a:prstGeom>
          <a:solidFill>
            <a:srgbClr val="FFFFFF"/>
          </a:solidFill>
        </p:spPr>
        <p:txBody>
          <a:bodyPr lIns="0" tIns="0" rIns="0" bIns="0" wrap="none">
            <a:noAutofit/>
          </a:bodyPr>
          <a:p>
            <a:pPr algn="ctr" indent="0"/>
            <a:r>
              <a:rPr lang="en-US" sz="900">
                <a:solidFill>
                  <a:srgbClr val="E0346E"/>
                </a:solidFill>
                <a:latin typeface="Arial"/>
              </a:rPr>
              <a:t>81</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sp>
        <p:nvSpPr>
          <p:cNvPr id="2" name=""/>
          <p:cNvSpPr/>
          <p:nvPr/>
        </p:nvSpPr>
        <p:spPr>
          <a:xfrm>
            <a:off x="3145536" y="3404616"/>
            <a:ext cx="1271016" cy="1319784"/>
          </a:xfrm>
          <a:prstGeom prst="rect">
            <a:avLst/>
          </a:prstGeom>
          <a:solidFill>
            <a:srgbClr val="FFFFFF"/>
          </a:solidFill>
        </p:spPr>
        <p:txBody>
          <a:bodyPr lIns="0" tIns="0" rIns="0" bIns="0">
            <a:noAutofit/>
          </a:bodyPr>
          <a:p>
            <a:pPr algn="ctr" indent="0">
              <a:spcAft>
                <a:spcPts val="490"/>
              </a:spcAft>
            </a:pPr>
            <a:r>
              <a:rPr lang="zh-TW" sz="600">
                <a:solidFill>
                  <a:srgbClr val="FDD23E"/>
                </a:solidFill>
                <a:latin typeface="MingLiU"/>
                <a:ea typeface="MingLiU"/>
              </a:rPr>
              <a:t>未完待续</a:t>
            </a:r>
          </a:p>
          <a:p>
            <a:pPr algn="ctr" indent="0">
              <a:spcAft>
                <a:spcPts val="1680"/>
              </a:spcAft>
            </a:pPr>
            <a:r>
              <a:rPr lang="en-US" sz="600">
                <a:solidFill>
                  <a:srgbClr val="FDD23E"/>
                </a:solidFill>
                <a:latin typeface="Arial"/>
              </a:rPr>
              <a:t>T o Be Continue</a:t>
            </a:r>
          </a:p>
          <a:p>
            <a:pPr algn="ctr" indent="0">
              <a:spcAft>
                <a:spcPts val="490"/>
              </a:spcAft>
            </a:pPr>
            <a:r>
              <a:rPr lang="en-US" sz="600">
                <a:solidFill>
                  <a:srgbClr val="FDD23E"/>
                </a:solidFill>
                <a:latin typeface="Arial"/>
              </a:rPr>
              <a:t>1 00 X 1 00cm</a:t>
            </a:r>
          </a:p>
          <a:p>
            <a:pPr algn="ctr" indent="0">
              <a:spcAft>
                <a:spcPts val="490"/>
              </a:spcAft>
            </a:pPr>
            <a:r>
              <a:rPr lang="zh-TW" sz="600">
                <a:solidFill>
                  <a:srgbClr val="FDD23E"/>
                </a:solidFill>
                <a:latin typeface="MingLiU"/>
                <a:ea typeface="MingLiU"/>
              </a:rPr>
              <a:t>布面综合材料</a:t>
            </a:r>
          </a:p>
          <a:p>
            <a:pPr algn="ctr" indent="0">
              <a:spcAft>
                <a:spcPts val="490"/>
              </a:spcAft>
            </a:pPr>
            <a:r>
              <a:rPr lang="en-US" sz="600">
                <a:solidFill>
                  <a:srgbClr val="FDD23E"/>
                </a:solidFill>
                <a:latin typeface="Arial"/>
              </a:rPr>
              <a:t>Mixed media on canvas</a:t>
            </a:r>
          </a:p>
          <a:p>
            <a:pPr algn="ctr" indent="0"/>
            <a:r>
              <a:rPr lang="en-US" sz="600">
                <a:solidFill>
                  <a:srgbClr val="FDD23E"/>
                </a:solidFill>
                <a:latin typeface="Arial"/>
              </a:rPr>
              <a:t>201 1</a:t>
            </a:r>
          </a:p>
        </p:txBody>
      </p:sp>
      <p:sp>
        <p:nvSpPr>
          <p:cNvPr id="3" name=""/>
          <p:cNvSpPr/>
          <p:nvPr/>
        </p:nvSpPr>
        <p:spPr>
          <a:xfrm>
            <a:off x="9400032" y="2371344"/>
            <a:ext cx="3907536" cy="3572256"/>
          </a:xfrm>
          <a:prstGeom prst="rect">
            <a:avLst/>
          </a:prstGeom>
          <a:solidFill>
            <a:srgbClr val="070607"/>
          </a:solidFill>
        </p:spPr>
        <p:txBody>
          <a:bodyPr lIns="0" tIns="0" rIns="0" bIns="0">
            <a:noAutofit/>
          </a:bodyPr>
          <a:p>
            <a:pPr algn="just" indent="508000">
              <a:lnSpc>
                <a:spcPts val="3042"/>
              </a:lnSpc>
            </a:pPr>
            <a:r>
              <a:rPr lang="zh-TW" sz="2300">
                <a:solidFill>
                  <a:srgbClr val="C387AC"/>
                </a:solidFill>
                <a:latin typeface="MingLiU"/>
                <a:ea typeface="MingLiU"/>
              </a:rPr>
              <a:t>“救斜</a:t>
            </a:r>
            <a:r>
              <a:rPr lang="zh-TW" sz="2300">
                <a:solidFill>
                  <a:srgbClr val="DA827E"/>
                </a:solidFill>
                <a:latin typeface="MingLiU"/>
                <a:ea typeface="MingLiU"/>
              </a:rPr>
              <a:t>赦命! </a:t>
            </a:r>
            <a:r>
              <a:rPr lang="zh-TW" sz="2300">
                <a:solidFill>
                  <a:srgbClr val="E7D376"/>
                </a:solidFill>
                <a:latin typeface="MingLiU"/>
                <a:ea typeface="MingLiU"/>
              </a:rPr>
              <a:t>“純;</a:t>
            </a:r>
            <a:r>
              <a:rPr lang="en-US" sz="2800">
                <a:solidFill>
                  <a:srgbClr val="3496B9"/>
                </a:solidFill>
                <a:latin typeface="Times New Roman"/>
              </a:rPr>
              <a:t>E</a:t>
            </a:r>
            <a:r>
              <a:rPr lang="zh-TW" sz="2300">
                <a:solidFill>
                  <a:srgbClr val="669DB0"/>
                </a:solidFill>
                <a:latin typeface="MingLiU"/>
                <a:ea typeface="MingLiU"/>
              </a:rPr>
              <a:t>在。</a:t>
            </a:r>
            <a:r>
              <a:rPr lang="zh-TW" sz="2300">
                <a:solidFill>
                  <a:srgbClr val="908474"/>
                </a:solidFill>
                <a:latin typeface="MingLiU"/>
                <a:ea typeface="MingLiU"/>
              </a:rPr>
              <a:t>草, </a:t>
            </a:r>
            <a:r>
              <a:rPr lang="zh-TW" sz="2300">
                <a:solidFill>
                  <a:srgbClr val="669DB0"/>
                </a:solidFill>
                <a:latin typeface="MingLiU"/>
                <a:ea typeface="MingLiU"/>
              </a:rPr>
              <a:t>鑫林</a:t>
            </a:r>
            <a:r>
              <a:rPr lang="zh-TW" sz="2300">
                <a:solidFill>
                  <a:srgbClr val="C387AC"/>
                </a:solidFill>
                <a:latin typeface="MingLiU"/>
                <a:ea typeface="MingLiU"/>
              </a:rPr>
              <a:t>里伟岀</a:t>
            </a:r>
            <a:r>
              <a:rPr lang="en-US" sz="2800">
                <a:solidFill>
                  <a:srgbClr val="E7D376"/>
                </a:solidFill>
                <a:latin typeface="Times New Roman"/>
              </a:rPr>
              <a:t>J </a:t>
            </a:r>
            <a:r>
              <a:rPr lang="zh-TW" sz="2300">
                <a:solidFill>
                  <a:srgbClr val="AACDAA"/>
                </a:solidFill>
                <a:latin typeface="MingLiU"/>
                <a:ea typeface="MingLiU"/>
              </a:rPr>
              <a:t>口乎赦</a:t>
            </a:r>
            <a:r>
              <a:rPr lang="zh-TW" sz="2300">
                <a:solidFill>
                  <a:srgbClr val="E7D376"/>
                </a:solidFill>
                <a:latin typeface="MingLiU"/>
                <a:ea typeface="MingLiU"/>
              </a:rPr>
              <a:t>命声</a:t>
            </a:r>
            <a:r>
              <a:rPr lang="zh-TW" sz="2300">
                <a:solidFill>
                  <a:srgbClr val="FFFFFF"/>
                </a:solidFill>
                <a:latin typeface="MingLiU"/>
                <a:ea typeface="MingLiU"/>
              </a:rPr>
              <a:t>怎 </a:t>
            </a:r>
            <a:r>
              <a:rPr lang="zh-TW" sz="2300">
                <a:solidFill>
                  <a:srgbClr val="F2EEB9"/>
                </a:solidFill>
                <a:latin typeface="MingLiU"/>
                <a:ea typeface="MingLiU"/>
              </a:rPr>
              <a:t>么</a:t>
            </a:r>
            <a:r>
              <a:rPr lang="zh-TW" sz="2300">
                <a:solidFill>
                  <a:srgbClr val="3496B9"/>
                </a:solidFill>
                <a:latin typeface="MingLiU"/>
                <a:ea typeface="MingLiU"/>
              </a:rPr>
              <a:t>回事？</a:t>
            </a:r>
            <a:r>
              <a:rPr lang="zh-TW" sz="2300">
                <a:solidFill>
                  <a:srgbClr val="104975"/>
                </a:solidFill>
                <a:latin typeface="MingLiU"/>
                <a:ea typeface="MingLiU"/>
              </a:rPr>
              <a:t>從叫</a:t>
            </a:r>
            <a:r>
              <a:rPr lang="zh-TW" sz="2300">
                <a:solidFill>
                  <a:srgbClr val="184247"/>
                </a:solidFill>
                <a:latin typeface="MingLiU"/>
                <a:ea typeface="MingLiU"/>
              </a:rPr>
              <a:t>知零紹</a:t>
            </a:r>
            <a:r>
              <a:rPr lang="zh-TW" sz="2300">
                <a:solidFill>
                  <a:srgbClr val="7C5757"/>
                </a:solidFill>
                <a:latin typeface="MingLiU"/>
                <a:ea typeface="MingLiU"/>
              </a:rPr>
              <a:t>恐尤有 </a:t>
            </a:r>
            <a:r>
              <a:rPr lang="zh-TW" sz="2300">
                <a:solidFill>
                  <a:srgbClr val="3496B9"/>
                </a:solidFill>
                <a:latin typeface="MingLiU"/>
                <a:ea typeface="MingLiU"/>
              </a:rPr>
              <a:t>雄</a:t>
            </a:r>
            <a:r>
              <a:rPr lang="zh-TW" sz="2300">
                <a:solidFill>
                  <a:srgbClr val="F2EEB9"/>
                </a:solidFill>
                <a:latin typeface="MingLiU"/>
                <a:ea typeface="MingLiU"/>
              </a:rPr>
              <a:t>,小孕</a:t>
            </a:r>
            <a:r>
              <a:rPr lang="zh-TW" sz="2300">
                <a:solidFill>
                  <a:srgbClr val="908474"/>
                </a:solidFill>
                <a:latin typeface="MingLiU"/>
                <a:ea typeface="MingLiU"/>
              </a:rPr>
              <a:t>救 </a:t>
            </a:r>
            <a:r>
              <a:rPr lang="zh-TW" sz="2300">
                <a:solidFill>
                  <a:srgbClr val="669DB0"/>
                </a:solidFill>
                <a:latin typeface="MingLiU"/>
                <a:ea typeface="MingLiU"/>
              </a:rPr>
              <a:t>呷是 </a:t>
            </a:r>
            <a:r>
              <a:rPr lang="zh-TW" i="1" sz="2300">
                <a:solidFill>
                  <a:srgbClr val="E7D376"/>
                </a:solidFill>
                <a:latin typeface="MingLiU"/>
                <a:ea typeface="MingLiU"/>
              </a:rPr>
              <a:t>如</a:t>
            </a:r>
            <a:r>
              <a:rPr lang="zh-TW" sz="2300">
                <a:solidFill>
                  <a:srgbClr val="7C5757"/>
                </a:solidFill>
                <a:latin typeface="MingLiU"/>
                <a:ea typeface="MingLiU"/>
              </a:rPr>
              <a:t>张开血</a:t>
            </a:r>
            <a:r>
              <a:rPr lang="zh-TW" sz="2300">
                <a:solidFill>
                  <a:srgbClr val="B64D6B"/>
                </a:solidFill>
                <a:latin typeface="MingLiU"/>
                <a:ea typeface="MingLiU"/>
              </a:rPr>
              <a:t>盆大口</a:t>
            </a:r>
            <a:r>
              <a:rPr lang="zh-TW" sz="2300">
                <a:solidFill>
                  <a:srgbClr val="AACDAA"/>
                </a:solidFill>
                <a:latin typeface="MingLiU"/>
                <a:ea typeface="MingLiU"/>
              </a:rPr>
              <a:t>’把小</a:t>
            </a:r>
            <a:r>
              <a:rPr lang="zh-TW" sz="2300">
                <a:solidFill>
                  <a:srgbClr val="669DB0"/>
                </a:solidFill>
                <a:latin typeface="MingLiU"/>
                <a:ea typeface="MingLiU"/>
              </a:rPr>
              <a:t>恐龙 </a:t>
            </a:r>
            <a:r>
              <a:rPr lang="zh-TW" sz="2300">
                <a:solidFill>
                  <a:srgbClr val="3496B9"/>
                </a:solidFill>
                <a:latin typeface="MingLiU"/>
                <a:ea typeface="MingLiU"/>
              </a:rPr>
              <a:t>了 </a:t>
            </a:r>
            <a:r>
              <a:rPr lang="zh-TW" sz="2300">
                <a:solidFill>
                  <a:srgbClr val="908474"/>
                </a:solidFill>
                <a:latin typeface="MingLiU"/>
                <a:ea typeface="MingLiU"/>
              </a:rPr>
              <a:t>“</a:t>
            </a:r>
            <a:r>
              <a:rPr lang="zh-TW" sz="2300">
                <a:solidFill>
                  <a:srgbClr val="E7D376"/>
                </a:solidFill>
                <a:latin typeface="MingLiU"/>
                <a:ea typeface="MingLiU"/>
              </a:rPr>
              <a:t>住手</a:t>
            </a:r>
            <a:r>
              <a:rPr lang="zh-TW" sz="2300">
                <a:solidFill>
                  <a:srgbClr val="504F4D"/>
                </a:solidFill>
                <a:latin typeface="MingLiU"/>
                <a:ea typeface="MingLiU"/>
              </a:rPr>
              <a:t>矣 </a:t>
            </a:r>
            <a:r>
              <a:rPr lang="zh-TW" sz="2300">
                <a:solidFill>
                  <a:srgbClr val="E7D376"/>
                </a:solidFill>
                <a:latin typeface="MingLiU"/>
                <a:ea typeface="MingLiU"/>
              </a:rPr>
              <a:t>，一米 </a:t>
            </a:r>
            <a:r>
              <a:rPr lang="en-US" i="1" sz="2300">
                <a:solidFill>
                  <a:srgbClr val="B64D6B"/>
                </a:solidFill>
                <a:latin typeface="MingLiU"/>
              </a:rPr>
              <a:t>t</a:t>
            </a:r>
            <a:r>
              <a:rPr lang="zh-TW" sz="2300">
                <a:solidFill>
                  <a:srgbClr val="F2EEB9"/>
                </a:solidFill>
                <a:latin typeface="MingLiU"/>
                <a:ea typeface="MingLiU"/>
              </a:rPr>
              <a:t>身上</a:t>
            </a:r>
            <a:r>
              <a:rPr lang="zh-CN" sz="2300">
                <a:solidFill>
                  <a:srgbClr val="3496B9"/>
                </a:solidFill>
                <a:latin typeface="MingLiU"/>
                <a:ea typeface="MingLiU"/>
              </a:rPr>
              <a:t>.汶用.</a:t>
            </a:r>
            <a:r>
              <a:rPr lang="zh-TW" sz="2300">
                <a:solidFill>
                  <a:srgbClr val="669DB0"/>
                </a:solidFill>
                <a:latin typeface="MingLiU"/>
                <a:ea typeface="MingLiU"/>
              </a:rPr>
              <a:t>它太夫 </a:t>
            </a:r>
            <a:r>
              <a:rPr lang="zh-TW" sz="2300">
                <a:solidFill>
                  <a:srgbClr val="908474"/>
                </a:solidFill>
                <a:latin typeface="MingLiU"/>
                <a:ea typeface="MingLiU"/>
              </a:rPr>
              <a:t>了，</a:t>
            </a:r>
            <a:r>
              <a:rPr lang="en-US" sz="2800">
                <a:solidFill>
                  <a:srgbClr val="908474"/>
                </a:solidFill>
                <a:latin typeface="Times New Roman"/>
              </a:rPr>
              <a:t>bi</a:t>
            </a:r>
            <a:r>
              <a:rPr lang="zh-TW" sz="2300">
                <a:solidFill>
                  <a:srgbClr val="908474"/>
                </a:solidFill>
                <a:latin typeface="MingLiU"/>
                <a:ea typeface="MingLiU"/>
              </a:rPr>
              <a:t>王</a:t>
            </a:r>
            <a:r>
              <a:rPr lang="zh-TW" sz="2300">
                <a:solidFill>
                  <a:srgbClr val="F2EEB9"/>
                </a:solidFill>
                <a:latin typeface="MingLiU"/>
                <a:ea typeface="MingLiU"/>
              </a:rPr>
              <a:t>无用</a:t>
            </a:r>
            <a:r>
              <a:rPr lang="zh-TW" sz="2300">
                <a:solidFill>
                  <a:srgbClr val="FFFFFF"/>
                </a:solidFill>
                <a:latin typeface="MingLiU"/>
                <a:ea typeface="MingLiU"/>
              </a:rPr>
              <a:t>力</a:t>
            </a:r>
            <a:r>
              <a:rPr lang="zh-TW" sz="2300">
                <a:solidFill>
                  <a:srgbClr val="7C5757"/>
                </a:solidFill>
                <a:latin typeface="MingLiU"/>
                <a:ea typeface="MingLiU"/>
              </a:rPr>
              <a:t>一电宝 </a:t>
            </a:r>
            <a:r>
              <a:rPr lang="zh-TW" sz="2800">
                <a:solidFill>
                  <a:srgbClr val="C387AC"/>
                </a:solidFill>
                <a:latin typeface="Times New Roman"/>
                <a:ea typeface="Times New Roman"/>
              </a:rPr>
              <a:t>II</a:t>
            </a:r>
            <a:r>
              <a:rPr lang="zh-TW" sz="2300">
                <a:solidFill>
                  <a:srgbClr val="AACDAA"/>
                </a:solidFill>
                <a:latin typeface="MingLiU"/>
                <a:ea typeface="MingLiU"/>
              </a:rPr>
              <a:t>在石头</a:t>
            </a:r>
            <a:r>
              <a:rPr lang="zh-TW" sz="2300">
                <a:solidFill>
                  <a:srgbClr val="669DB0"/>
                </a:solidFill>
                <a:latin typeface="MingLiU"/>
                <a:ea typeface="MingLiU"/>
              </a:rPr>
              <a:t>上.</a:t>
            </a:r>
            <a:r>
              <a:rPr lang="zh-TW" sz="2300">
                <a:solidFill>
                  <a:srgbClr val="3496B9"/>
                </a:solidFill>
                <a:latin typeface="MingLiU"/>
                <a:ea typeface="MingLiU"/>
              </a:rPr>
              <a:t>晕</a:t>
            </a:r>
            <a:r>
              <a:rPr lang="zh-TW" sz="2300">
                <a:solidFill>
                  <a:srgbClr val="E7D376"/>
                </a:solidFill>
                <a:latin typeface="MingLiU"/>
                <a:ea typeface="MingLiU"/>
              </a:rPr>
              <a:t>了过去</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indent="0"/>
            <a:r>
              <a:rPr lang="zh-TW" sz="900">
                <a:solidFill>
                  <a:srgbClr val="E0346E"/>
                </a:solidFill>
                <a:latin typeface="Arial"/>
                <a:ea typeface="Arial"/>
              </a:rPr>
              <a:t>83</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174480" y="1975104"/>
            <a:ext cx="4331208" cy="4322064"/>
          </a:xfrm>
          <a:prstGeom prst="rect">
            <a:avLst/>
          </a:prstGeom>
        </p:spPr>
      </p:pic>
      <p:sp>
        <p:nvSpPr>
          <p:cNvPr id="3" name=""/>
          <p:cNvSpPr/>
          <p:nvPr/>
        </p:nvSpPr>
        <p:spPr>
          <a:xfrm>
            <a:off x="3282696" y="3404616"/>
            <a:ext cx="996696" cy="1319784"/>
          </a:xfrm>
          <a:prstGeom prst="rect">
            <a:avLst/>
          </a:prstGeom>
          <a:solidFill>
            <a:srgbClr val="FFFFFF"/>
          </a:solidFill>
        </p:spPr>
        <p:txBody>
          <a:bodyPr lIns="0" tIns="0" rIns="0" bIns="0">
            <a:noAutofit/>
          </a:bodyPr>
          <a:p>
            <a:pPr indent="355600">
              <a:spcAft>
                <a:spcPts val="490"/>
              </a:spcAft>
            </a:pPr>
            <a:r>
              <a:rPr lang="zh-TW" sz="600">
                <a:solidFill>
                  <a:srgbClr val="FDD23E"/>
                </a:solidFill>
                <a:latin typeface="MingLiU"/>
                <a:ea typeface="MingLiU"/>
              </a:rPr>
              <a:t>呕吐日</a:t>
            </a:r>
          </a:p>
          <a:p>
            <a:pPr indent="152400">
              <a:spcAft>
                <a:spcPts val="1680"/>
              </a:spcAft>
            </a:pPr>
            <a:r>
              <a:rPr lang="en-US" sz="600">
                <a:solidFill>
                  <a:srgbClr val="FDD23E"/>
                </a:solidFill>
                <a:latin typeface="Arial"/>
              </a:rPr>
              <a:t>Vomiting Day</a:t>
            </a:r>
          </a:p>
          <a:p>
            <a:pPr indent="203200">
              <a:spcAft>
                <a:spcPts val="490"/>
              </a:spcAft>
            </a:pPr>
            <a:r>
              <a:rPr lang="en-US" sz="600">
                <a:solidFill>
                  <a:srgbClr val="FDD23E"/>
                </a:solidFill>
                <a:latin typeface="Arial"/>
              </a:rPr>
              <a:t>1 00 X 1 00cm</a:t>
            </a:r>
          </a:p>
          <a:p>
            <a:pPr indent="304800">
              <a:spcAft>
                <a:spcPts val="490"/>
              </a:spcAft>
            </a:pPr>
            <a:r>
              <a:rPr lang="zh-TW" sz="600">
                <a:solidFill>
                  <a:srgbClr val="FDD23E"/>
                </a:solidFill>
                <a:latin typeface="MingLiU"/>
                <a:ea typeface="MingLiU"/>
              </a:rPr>
              <a:t>布面丙烯</a:t>
            </a:r>
          </a:p>
          <a:p>
            <a:pPr indent="0">
              <a:spcAft>
                <a:spcPts val="490"/>
              </a:spcAft>
            </a:pPr>
            <a:r>
              <a:rPr lang="en-US" sz="600">
                <a:solidFill>
                  <a:srgbClr val="FDD23E"/>
                </a:solidFill>
                <a:latin typeface="Arial"/>
              </a:rPr>
              <a:t>Acrylic o n canvas</a:t>
            </a:r>
          </a:p>
          <a:p>
            <a:pPr indent="381000"/>
            <a:r>
              <a:rPr lang="en-US" sz="600">
                <a:solidFill>
                  <a:srgbClr val="FDD23E"/>
                </a:solidFill>
                <a:latin typeface="Arial"/>
              </a:rPr>
              <a:t>201 1</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algn="ctr" indent="0"/>
            <a:r>
              <a:rPr lang="en-US" sz="900">
                <a:solidFill>
                  <a:srgbClr val="E0346E"/>
                </a:solidFill>
                <a:latin typeface="Arial"/>
              </a:rPr>
              <a:t>85</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8095488" y="896112"/>
            <a:ext cx="6489192" cy="6489192"/>
          </a:xfrm>
          <a:prstGeom prst="rect">
            <a:avLst/>
          </a:prstGeom>
        </p:spPr>
      </p:pic>
      <p:sp>
        <p:nvSpPr>
          <p:cNvPr id="3" name=""/>
          <p:cNvSpPr/>
          <p:nvPr/>
        </p:nvSpPr>
        <p:spPr>
          <a:xfrm>
            <a:off x="2855976" y="3544824"/>
            <a:ext cx="1850136" cy="1319784"/>
          </a:xfrm>
          <a:prstGeom prst="rect">
            <a:avLst/>
          </a:prstGeom>
          <a:solidFill>
            <a:srgbClr val="FFFFFF"/>
          </a:solidFill>
        </p:spPr>
        <p:txBody>
          <a:bodyPr lIns="0" tIns="0" rIns="0" bIns="0">
            <a:noAutofit/>
          </a:bodyPr>
          <a:p>
            <a:pPr indent="381000">
              <a:spcAft>
                <a:spcPts val="490"/>
              </a:spcAft>
            </a:pPr>
            <a:r>
              <a:rPr lang="zh-TW" sz="600">
                <a:solidFill>
                  <a:srgbClr val="D10037"/>
                </a:solidFill>
                <a:latin typeface="MingLiU"/>
                <a:ea typeface="MingLiU"/>
              </a:rPr>
              <a:t>爸爸的左肺被切掉了一半</a:t>
            </a:r>
          </a:p>
          <a:p>
            <a:pPr indent="0">
              <a:spcAft>
                <a:spcPts val="1680"/>
              </a:spcAft>
            </a:pPr>
            <a:r>
              <a:rPr lang="en-US" sz="600">
                <a:solidFill>
                  <a:srgbClr val="D10037"/>
                </a:solidFill>
                <a:latin typeface="Arial"/>
              </a:rPr>
              <a:t>Dad's Left Lung Was Cut i n Half</a:t>
            </a:r>
          </a:p>
          <a:p>
            <a:pPr indent="622300">
              <a:spcAft>
                <a:spcPts val="490"/>
              </a:spcAft>
            </a:pPr>
            <a:r>
              <a:rPr lang="en-US" sz="600">
                <a:solidFill>
                  <a:srgbClr val="D10037"/>
                </a:solidFill>
                <a:latin typeface="Arial"/>
              </a:rPr>
              <a:t>1 50 X 1 50cm</a:t>
            </a:r>
          </a:p>
          <a:p>
            <a:pPr indent="622300">
              <a:spcAft>
                <a:spcPts val="490"/>
              </a:spcAft>
            </a:pPr>
            <a:r>
              <a:rPr lang="zh-TW" sz="600">
                <a:solidFill>
                  <a:srgbClr val="D10037"/>
                </a:solidFill>
                <a:latin typeface="MingLiU"/>
                <a:ea typeface="MingLiU"/>
              </a:rPr>
              <a:t>布面综合材料</a:t>
            </a:r>
          </a:p>
          <a:p>
            <a:pPr indent="304800">
              <a:spcAft>
                <a:spcPts val="490"/>
              </a:spcAft>
            </a:pPr>
            <a:r>
              <a:rPr lang="en-US" sz="600">
                <a:solidFill>
                  <a:srgbClr val="D10037"/>
                </a:solidFill>
                <a:latin typeface="Arial"/>
              </a:rPr>
              <a:t>Mixed media on canvas</a:t>
            </a:r>
          </a:p>
          <a:p>
            <a:pPr marL="776800" indent="0"/>
            <a:r>
              <a:rPr lang="en-US" sz="600">
                <a:solidFill>
                  <a:srgbClr val="D10037"/>
                </a:solidFill>
                <a:latin typeface="Arial"/>
              </a:rPr>
              <a:t>201 1</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indent="0"/>
            <a:r>
              <a:rPr lang="en-US" sz="900">
                <a:solidFill>
                  <a:srgbClr val="E0346E"/>
                </a:solidFill>
                <a:latin typeface="Arial"/>
              </a:rPr>
              <a:t>87</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8095488" y="896112"/>
            <a:ext cx="6489192" cy="6489192"/>
          </a:xfrm>
          <a:prstGeom prst="rect">
            <a:avLst/>
          </a:prstGeom>
        </p:spPr>
      </p:pic>
      <p:sp>
        <p:nvSpPr>
          <p:cNvPr id="3" name=""/>
          <p:cNvSpPr/>
          <p:nvPr/>
        </p:nvSpPr>
        <p:spPr>
          <a:xfrm>
            <a:off x="3145536" y="3547872"/>
            <a:ext cx="1271016" cy="1316736"/>
          </a:xfrm>
          <a:prstGeom prst="rect">
            <a:avLst/>
          </a:prstGeom>
          <a:solidFill>
            <a:srgbClr val="FFFFFF"/>
          </a:solidFill>
        </p:spPr>
        <p:txBody>
          <a:bodyPr lIns="0" tIns="0" rIns="0" bIns="0">
            <a:noAutofit/>
          </a:bodyPr>
          <a:p>
            <a:pPr marL="487240" indent="0">
              <a:spcAft>
                <a:spcPts val="490"/>
              </a:spcAft>
            </a:pPr>
            <a:r>
              <a:rPr lang="zh-TW" sz="600">
                <a:solidFill>
                  <a:srgbClr val="D10037"/>
                </a:solidFill>
                <a:latin typeface="MingLiU"/>
                <a:ea typeface="MingLiU"/>
              </a:rPr>
              <a:t>海洋</a:t>
            </a:r>
          </a:p>
          <a:p>
            <a:pPr indent="622300">
              <a:spcAft>
                <a:spcPts val="1680"/>
              </a:spcAft>
            </a:pPr>
            <a:r>
              <a:rPr lang="en-US" sz="600">
                <a:solidFill>
                  <a:srgbClr val="D10037"/>
                </a:solidFill>
                <a:latin typeface="Arial"/>
              </a:rPr>
              <a:t>The Ocean</a:t>
            </a:r>
          </a:p>
          <a:p>
            <a:pPr indent="622300">
              <a:spcAft>
                <a:spcPts val="490"/>
              </a:spcAft>
            </a:pPr>
            <a:r>
              <a:rPr lang="en-US" sz="600">
                <a:solidFill>
                  <a:srgbClr val="D10037"/>
                </a:solidFill>
                <a:latin typeface="Arial"/>
              </a:rPr>
              <a:t>1 50 X 1 50cm</a:t>
            </a:r>
          </a:p>
          <a:p>
            <a:pPr indent="622300">
              <a:spcAft>
                <a:spcPts val="490"/>
              </a:spcAft>
            </a:pPr>
            <a:r>
              <a:rPr lang="zh-TW" sz="600">
                <a:solidFill>
                  <a:srgbClr val="D10037"/>
                </a:solidFill>
                <a:latin typeface="MingLiU"/>
                <a:ea typeface="MingLiU"/>
              </a:rPr>
              <a:t>布面综合材料</a:t>
            </a:r>
          </a:p>
          <a:p>
            <a:pPr indent="304800">
              <a:spcAft>
                <a:spcPts val="490"/>
              </a:spcAft>
            </a:pPr>
            <a:r>
              <a:rPr lang="en-US" sz="600">
                <a:solidFill>
                  <a:srgbClr val="D10037"/>
                </a:solidFill>
                <a:latin typeface="Arial"/>
              </a:rPr>
              <a:t>Mixed media on canvas</a:t>
            </a:r>
          </a:p>
          <a:p>
            <a:pPr marL="487240" indent="0"/>
            <a:r>
              <a:rPr lang="en-US" sz="600">
                <a:solidFill>
                  <a:srgbClr val="D10037"/>
                </a:solidFill>
                <a:latin typeface="Arial"/>
              </a:rPr>
              <a:t>201 1</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algn="ctr" indent="0"/>
            <a:r>
              <a:rPr lang="en-US" sz="900">
                <a:solidFill>
                  <a:srgbClr val="E0346E"/>
                </a:solidFill>
                <a:latin typeface="Arial"/>
              </a:rPr>
              <a:t>89</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8095488" y="896112"/>
            <a:ext cx="6489192" cy="6489192"/>
          </a:xfrm>
          <a:prstGeom prst="rect">
            <a:avLst/>
          </a:prstGeom>
        </p:spPr>
      </p:pic>
      <p:sp>
        <p:nvSpPr>
          <p:cNvPr id="3" name=""/>
          <p:cNvSpPr/>
          <p:nvPr/>
        </p:nvSpPr>
        <p:spPr>
          <a:xfrm>
            <a:off x="3145536" y="3544824"/>
            <a:ext cx="1271016" cy="1319784"/>
          </a:xfrm>
          <a:prstGeom prst="rect">
            <a:avLst/>
          </a:prstGeom>
          <a:solidFill>
            <a:srgbClr val="FFFFFF"/>
          </a:solidFill>
        </p:spPr>
        <p:txBody>
          <a:bodyPr lIns="0" tIns="0" rIns="0" bIns="0">
            <a:noAutofit/>
          </a:bodyPr>
          <a:p>
            <a:pPr marL="487240" indent="0">
              <a:spcAft>
                <a:spcPts val="490"/>
              </a:spcAft>
            </a:pPr>
            <a:r>
              <a:rPr lang="zh-TW" sz="600">
                <a:solidFill>
                  <a:srgbClr val="D10037"/>
                </a:solidFill>
                <a:latin typeface="MingLiU"/>
                <a:ea typeface="MingLiU"/>
              </a:rPr>
              <a:t>宇宙</a:t>
            </a:r>
          </a:p>
          <a:p>
            <a:pPr indent="571500">
              <a:spcAft>
                <a:spcPts val="1680"/>
              </a:spcAft>
            </a:pPr>
            <a:r>
              <a:rPr lang="en-US" sz="600">
                <a:solidFill>
                  <a:srgbClr val="D10037"/>
                </a:solidFill>
                <a:latin typeface="Arial"/>
              </a:rPr>
              <a:t>The Universe</a:t>
            </a:r>
          </a:p>
          <a:p>
            <a:pPr indent="622300">
              <a:spcAft>
                <a:spcPts val="490"/>
              </a:spcAft>
            </a:pPr>
            <a:r>
              <a:rPr lang="en-US" sz="600">
                <a:solidFill>
                  <a:srgbClr val="D10037"/>
                </a:solidFill>
                <a:latin typeface="Arial"/>
              </a:rPr>
              <a:t>1 50 X 1 50cm</a:t>
            </a:r>
          </a:p>
          <a:p>
            <a:pPr indent="622300">
              <a:spcAft>
                <a:spcPts val="490"/>
              </a:spcAft>
            </a:pPr>
            <a:r>
              <a:rPr lang="zh-TW" sz="600">
                <a:solidFill>
                  <a:srgbClr val="D10037"/>
                </a:solidFill>
                <a:latin typeface="MingLiU"/>
                <a:ea typeface="MingLiU"/>
              </a:rPr>
              <a:t>布面综合材料</a:t>
            </a:r>
          </a:p>
          <a:p>
            <a:pPr indent="304800">
              <a:spcAft>
                <a:spcPts val="490"/>
              </a:spcAft>
            </a:pPr>
            <a:r>
              <a:rPr lang="en-US" sz="600">
                <a:solidFill>
                  <a:srgbClr val="D10037"/>
                </a:solidFill>
                <a:latin typeface="Arial"/>
              </a:rPr>
              <a:t>Mixed media on canvas</a:t>
            </a:r>
          </a:p>
          <a:p>
            <a:pPr marL="487240" indent="0"/>
            <a:r>
              <a:rPr lang="en-US" sz="600">
                <a:solidFill>
                  <a:srgbClr val="D10037"/>
                </a:solidFill>
                <a:latin typeface="Arial"/>
              </a:rPr>
              <a:t>201 1</a:t>
            </a:r>
          </a:p>
        </p:txBody>
      </p:sp>
      <p:sp>
        <p:nvSpPr>
          <p:cNvPr id="4" name=""/>
          <p:cNvSpPr/>
          <p:nvPr/>
        </p:nvSpPr>
        <p:spPr>
          <a:xfrm>
            <a:off x="11259312" y="8208264"/>
            <a:ext cx="158496" cy="134112"/>
          </a:xfrm>
          <a:prstGeom prst="rect">
            <a:avLst/>
          </a:prstGeom>
          <a:solidFill>
            <a:srgbClr val="FFFFFF"/>
          </a:solidFill>
        </p:spPr>
        <p:txBody>
          <a:bodyPr lIns="0" tIns="0" rIns="0" bIns="0" wrap="none">
            <a:noAutofit/>
          </a:bodyPr>
          <a:p>
            <a:pPr algn="ctr" indent="0"/>
            <a:r>
              <a:rPr lang="en-US" sz="900">
                <a:solidFill>
                  <a:srgbClr val="E0346E"/>
                </a:solidFill>
                <a:latin typeface="Arial"/>
              </a:rPr>
              <a:t>91</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174480" y="1975104"/>
            <a:ext cx="4331208" cy="4328160"/>
          </a:xfrm>
          <a:prstGeom prst="rect">
            <a:avLst/>
          </a:prstGeom>
        </p:spPr>
      </p:pic>
      <p:sp>
        <p:nvSpPr>
          <p:cNvPr id="3" name=""/>
          <p:cNvSpPr/>
          <p:nvPr/>
        </p:nvSpPr>
        <p:spPr>
          <a:xfrm>
            <a:off x="3145536" y="3544824"/>
            <a:ext cx="1271016" cy="1319784"/>
          </a:xfrm>
          <a:prstGeom prst="rect">
            <a:avLst/>
          </a:prstGeom>
          <a:solidFill>
            <a:srgbClr val="FFFFFF"/>
          </a:solidFill>
        </p:spPr>
        <p:txBody>
          <a:bodyPr lIns="0" tIns="0" rIns="0" bIns="0">
            <a:noAutofit/>
          </a:bodyPr>
          <a:p>
            <a:pPr marL="372940" indent="0">
              <a:spcAft>
                <a:spcPts val="490"/>
              </a:spcAft>
            </a:pPr>
            <a:r>
              <a:rPr lang="zh-TW" sz="600">
                <a:solidFill>
                  <a:srgbClr val="D10037"/>
                </a:solidFill>
                <a:latin typeface="MingLiU"/>
                <a:ea typeface="MingLiU"/>
              </a:rPr>
              <a:t>幽灵之二</a:t>
            </a:r>
          </a:p>
          <a:p>
            <a:pPr indent="622300">
              <a:spcAft>
                <a:spcPts val="1680"/>
              </a:spcAft>
            </a:pPr>
            <a:r>
              <a:rPr lang="en-US" sz="600">
                <a:solidFill>
                  <a:srgbClr val="D10037"/>
                </a:solidFill>
                <a:latin typeface="Arial"/>
              </a:rPr>
              <a:t>Ghost No. </a:t>
            </a:r>
            <a:r>
              <a:rPr lang="zh-TW" sz="600">
                <a:solidFill>
                  <a:srgbClr val="D10037"/>
                </a:solidFill>
                <a:latin typeface="Arial"/>
                <a:ea typeface="Arial"/>
              </a:rPr>
              <a:t>2</a:t>
            </a:r>
          </a:p>
          <a:p>
            <a:pPr indent="622300">
              <a:spcAft>
                <a:spcPts val="490"/>
              </a:spcAft>
            </a:pPr>
            <a:r>
              <a:rPr lang="en-US" sz="600">
                <a:solidFill>
                  <a:srgbClr val="D10037"/>
                </a:solidFill>
                <a:latin typeface="Arial"/>
              </a:rPr>
              <a:t>1 50 X 1 50cm</a:t>
            </a:r>
          </a:p>
          <a:p>
            <a:pPr indent="622300">
              <a:spcAft>
                <a:spcPts val="490"/>
              </a:spcAft>
            </a:pPr>
            <a:r>
              <a:rPr lang="zh-TW" sz="600">
                <a:solidFill>
                  <a:srgbClr val="D10037"/>
                </a:solidFill>
                <a:latin typeface="MingLiU"/>
                <a:ea typeface="MingLiU"/>
              </a:rPr>
              <a:t>布面综合材料</a:t>
            </a:r>
          </a:p>
          <a:p>
            <a:pPr indent="304800">
              <a:spcAft>
                <a:spcPts val="490"/>
              </a:spcAft>
            </a:pPr>
            <a:r>
              <a:rPr lang="en-US" sz="600">
                <a:solidFill>
                  <a:srgbClr val="D10037"/>
                </a:solidFill>
                <a:latin typeface="Arial"/>
              </a:rPr>
              <a:t>Mixed media on canvas</a:t>
            </a:r>
          </a:p>
          <a:p>
            <a:pPr marL="487240" indent="0"/>
            <a:r>
              <a:rPr lang="en-US" sz="600">
                <a:solidFill>
                  <a:srgbClr val="D10037"/>
                </a:solidFill>
                <a:latin typeface="Arial"/>
              </a:rPr>
              <a:t>2012</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indent="0"/>
            <a:r>
              <a:rPr lang="en-US" sz="900">
                <a:solidFill>
                  <a:srgbClr val="E0346E"/>
                </a:solidFill>
                <a:latin typeface="Arial"/>
              </a:rPr>
              <a:t>93</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8095488" y="896112"/>
            <a:ext cx="6489192" cy="6489192"/>
          </a:xfrm>
          <a:prstGeom prst="rect">
            <a:avLst/>
          </a:prstGeom>
        </p:spPr>
      </p:pic>
      <p:sp>
        <p:nvSpPr>
          <p:cNvPr id="3" name=""/>
          <p:cNvSpPr/>
          <p:nvPr/>
        </p:nvSpPr>
        <p:spPr>
          <a:xfrm>
            <a:off x="3145536" y="3404616"/>
            <a:ext cx="1271016" cy="1319784"/>
          </a:xfrm>
          <a:prstGeom prst="rect">
            <a:avLst/>
          </a:prstGeom>
          <a:solidFill>
            <a:srgbClr val="FFFFFF"/>
          </a:solidFill>
        </p:spPr>
        <p:txBody>
          <a:bodyPr lIns="0" tIns="0" rIns="0" bIns="0">
            <a:noAutofit/>
          </a:bodyPr>
          <a:p>
            <a:pPr marL="487240" indent="0">
              <a:spcAft>
                <a:spcPts val="490"/>
              </a:spcAft>
            </a:pPr>
            <a:r>
              <a:rPr lang="zh-TW" sz="600">
                <a:solidFill>
                  <a:srgbClr val="FDD23E"/>
                </a:solidFill>
                <a:latin typeface="MingLiU"/>
                <a:ea typeface="MingLiU"/>
              </a:rPr>
              <a:t>初吻</a:t>
            </a:r>
          </a:p>
          <a:p>
            <a:pPr marL="334840" indent="0">
              <a:spcAft>
                <a:spcPts val="1680"/>
              </a:spcAft>
            </a:pPr>
            <a:r>
              <a:rPr lang="en-US" sz="600">
                <a:solidFill>
                  <a:srgbClr val="FDD23E"/>
                </a:solidFill>
                <a:latin typeface="Arial"/>
              </a:rPr>
              <a:t>First Kiss</a:t>
            </a:r>
          </a:p>
          <a:p>
            <a:pPr indent="622300">
              <a:spcAft>
                <a:spcPts val="490"/>
              </a:spcAft>
            </a:pPr>
            <a:r>
              <a:rPr lang="en-US" sz="600">
                <a:solidFill>
                  <a:srgbClr val="FDD23E"/>
                </a:solidFill>
                <a:latin typeface="Arial"/>
              </a:rPr>
              <a:t>1 00 X 1 00cm</a:t>
            </a:r>
          </a:p>
          <a:p>
            <a:pPr indent="622300">
              <a:spcAft>
                <a:spcPts val="490"/>
              </a:spcAft>
            </a:pPr>
            <a:r>
              <a:rPr lang="zh-TW" sz="600">
                <a:solidFill>
                  <a:srgbClr val="FDD23E"/>
                </a:solidFill>
                <a:latin typeface="MingLiU"/>
                <a:ea typeface="MingLiU"/>
              </a:rPr>
              <a:t>布面综合材料</a:t>
            </a:r>
          </a:p>
          <a:p>
            <a:pPr indent="304800">
              <a:spcAft>
                <a:spcPts val="490"/>
              </a:spcAft>
            </a:pPr>
            <a:r>
              <a:rPr lang="en-US" sz="600">
                <a:solidFill>
                  <a:srgbClr val="FDD23E"/>
                </a:solidFill>
                <a:latin typeface="Arial"/>
              </a:rPr>
              <a:t>Mixed media on canvas</a:t>
            </a:r>
          </a:p>
          <a:p>
            <a:pPr marL="487240" indent="0"/>
            <a:r>
              <a:rPr lang="en-US" sz="600">
                <a:solidFill>
                  <a:srgbClr val="FDD23E"/>
                </a:solidFill>
                <a:latin typeface="Arial"/>
              </a:rPr>
              <a:t>2012</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algn="ctr" indent="0"/>
            <a:r>
              <a:rPr lang="en-US" sz="900">
                <a:solidFill>
                  <a:srgbClr val="E0346E"/>
                </a:solidFill>
                <a:latin typeface="Arial"/>
              </a:rPr>
              <a:t>95</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174480" y="1975104"/>
            <a:ext cx="4331208" cy="4328160"/>
          </a:xfrm>
          <a:prstGeom prst="rect">
            <a:avLst/>
          </a:prstGeom>
        </p:spPr>
      </p:pic>
      <p:sp>
        <p:nvSpPr>
          <p:cNvPr id="3" name=""/>
          <p:cNvSpPr/>
          <p:nvPr/>
        </p:nvSpPr>
        <p:spPr>
          <a:xfrm>
            <a:off x="3145536" y="3611880"/>
            <a:ext cx="1271016" cy="1112520"/>
          </a:xfrm>
          <a:prstGeom prst="rect">
            <a:avLst/>
          </a:prstGeom>
          <a:solidFill>
            <a:srgbClr val="FFFFFF"/>
          </a:solidFill>
        </p:spPr>
        <p:txBody>
          <a:bodyPr lIns="0" tIns="0" rIns="0" bIns="0">
            <a:noAutofit/>
          </a:bodyPr>
          <a:p>
            <a:pPr marL="449140" indent="0">
              <a:spcAft>
                <a:spcPts val="1680"/>
              </a:spcAft>
            </a:pPr>
            <a:r>
              <a:rPr lang="en-US" sz="600">
                <a:solidFill>
                  <a:srgbClr val="FDD23E"/>
                </a:solidFill>
                <a:latin typeface="Arial"/>
              </a:rPr>
              <a:t>MR W</a:t>
            </a:r>
          </a:p>
          <a:p>
            <a:pPr indent="622300">
              <a:spcAft>
                <a:spcPts val="490"/>
              </a:spcAft>
            </a:pPr>
            <a:r>
              <a:rPr lang="en-US" sz="600">
                <a:solidFill>
                  <a:srgbClr val="FDD23E"/>
                </a:solidFill>
                <a:latin typeface="Arial"/>
              </a:rPr>
              <a:t>1 00 X 1 00cm</a:t>
            </a:r>
          </a:p>
          <a:p>
            <a:pPr indent="622300">
              <a:spcAft>
                <a:spcPts val="490"/>
              </a:spcAft>
            </a:pPr>
            <a:r>
              <a:rPr lang="zh-TW" sz="600">
                <a:solidFill>
                  <a:srgbClr val="FDD23E"/>
                </a:solidFill>
                <a:latin typeface="MingLiU"/>
                <a:ea typeface="MingLiU"/>
              </a:rPr>
              <a:t>布面综合材料</a:t>
            </a:r>
          </a:p>
          <a:p>
            <a:pPr indent="304800">
              <a:spcAft>
                <a:spcPts val="490"/>
              </a:spcAft>
            </a:pPr>
            <a:r>
              <a:rPr lang="en-US" sz="600">
                <a:solidFill>
                  <a:srgbClr val="FDD23E"/>
                </a:solidFill>
                <a:latin typeface="Arial"/>
              </a:rPr>
              <a:t>Mixed media on canvas</a:t>
            </a:r>
          </a:p>
          <a:p>
            <a:pPr marL="487240" indent="0"/>
            <a:r>
              <a:rPr lang="en-US" sz="600">
                <a:solidFill>
                  <a:srgbClr val="FDD23E"/>
                </a:solidFill>
                <a:latin typeface="Arial"/>
              </a:rPr>
              <a:t>2013</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indent="0"/>
            <a:r>
              <a:rPr lang="en-US" sz="900">
                <a:solidFill>
                  <a:srgbClr val="E0346E"/>
                </a:solidFill>
                <a:latin typeface="Arial"/>
              </a:rPr>
              <a:t>97</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33400" y="896112"/>
            <a:ext cx="14042136" cy="649224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8098536" y="899160"/>
            <a:ext cx="6483096" cy="6483096"/>
          </a:xfrm>
          <a:prstGeom prst="rect">
            <a:avLst/>
          </a:prstGeom>
        </p:spPr>
      </p:pic>
      <p:sp>
        <p:nvSpPr>
          <p:cNvPr id="3" name=""/>
          <p:cNvSpPr/>
          <p:nvPr/>
        </p:nvSpPr>
        <p:spPr>
          <a:xfrm>
            <a:off x="3145536" y="3611880"/>
            <a:ext cx="1271016" cy="1112520"/>
          </a:xfrm>
          <a:prstGeom prst="rect">
            <a:avLst/>
          </a:prstGeom>
          <a:solidFill>
            <a:srgbClr val="FFFFFF"/>
          </a:solidFill>
        </p:spPr>
        <p:txBody>
          <a:bodyPr lIns="0" tIns="0" rIns="0" bIns="0">
            <a:noAutofit/>
          </a:bodyPr>
          <a:p>
            <a:pPr marL="461840" indent="0">
              <a:spcAft>
                <a:spcPts val="1680"/>
              </a:spcAft>
            </a:pPr>
            <a:r>
              <a:rPr lang="en-US" sz="600">
                <a:solidFill>
                  <a:srgbClr val="FDD23E"/>
                </a:solidFill>
                <a:latin typeface="Arial"/>
              </a:rPr>
              <a:t>MR B</a:t>
            </a:r>
          </a:p>
          <a:p>
            <a:pPr indent="622300">
              <a:spcAft>
                <a:spcPts val="490"/>
              </a:spcAft>
            </a:pPr>
            <a:r>
              <a:rPr lang="en-US" sz="600">
                <a:solidFill>
                  <a:srgbClr val="FDD23E"/>
                </a:solidFill>
                <a:latin typeface="Arial"/>
              </a:rPr>
              <a:t>1 00 X 1 00cm</a:t>
            </a:r>
          </a:p>
          <a:p>
            <a:pPr indent="622300">
              <a:spcAft>
                <a:spcPts val="490"/>
              </a:spcAft>
            </a:pPr>
            <a:r>
              <a:rPr lang="zh-TW" sz="600">
                <a:solidFill>
                  <a:srgbClr val="FDD23E"/>
                </a:solidFill>
                <a:latin typeface="MingLiU"/>
                <a:ea typeface="MingLiU"/>
              </a:rPr>
              <a:t>布面综合材料</a:t>
            </a:r>
          </a:p>
          <a:p>
            <a:pPr indent="304800">
              <a:spcAft>
                <a:spcPts val="490"/>
              </a:spcAft>
            </a:pPr>
            <a:r>
              <a:rPr lang="en-US" sz="600">
                <a:solidFill>
                  <a:srgbClr val="FDD23E"/>
                </a:solidFill>
                <a:latin typeface="Arial"/>
              </a:rPr>
              <a:t>Mixed media on canvas</a:t>
            </a:r>
          </a:p>
          <a:p>
            <a:pPr marL="461840" indent="0"/>
            <a:r>
              <a:rPr lang="en-US" sz="600">
                <a:solidFill>
                  <a:srgbClr val="FDD23E"/>
                </a:solidFill>
                <a:latin typeface="Arial"/>
              </a:rPr>
              <a:t>2013</a:t>
            </a:r>
          </a:p>
        </p:txBody>
      </p:sp>
      <p:sp>
        <p:nvSpPr>
          <p:cNvPr id="4" name=""/>
          <p:cNvSpPr/>
          <p:nvPr/>
        </p:nvSpPr>
        <p:spPr>
          <a:xfrm>
            <a:off x="11259312" y="8208264"/>
            <a:ext cx="179832" cy="134112"/>
          </a:xfrm>
          <a:prstGeom prst="rect">
            <a:avLst/>
          </a:prstGeom>
          <a:solidFill>
            <a:srgbClr val="FFFFFF"/>
          </a:solidFill>
        </p:spPr>
        <p:txBody>
          <a:bodyPr lIns="0" tIns="0" rIns="0" bIns="0" wrap="none">
            <a:noAutofit/>
          </a:bodyPr>
          <a:p>
            <a:pPr algn="ctr" indent="0"/>
            <a:r>
              <a:rPr lang="en-US" sz="900">
                <a:solidFill>
                  <a:srgbClr val="E0346E"/>
                </a:solidFill>
                <a:latin typeface="Arial"/>
              </a:rPr>
              <a:t>99</a:t>
            </a: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310640" y="3294888"/>
            <a:ext cx="274320" cy="271272"/>
          </a:xfrm>
          <a:prstGeom prst="rect">
            <a:avLst/>
          </a:prstGeom>
        </p:spPr>
      </p:pic>
      <p:pic>
        <p:nvPicPr>
          <p:cNvPr id="3" name=""/>
          <p:cNvPicPr>
            <a:picLocks noChangeAspect="1"/>
          </p:cNvPicPr>
          <p:nvPr/>
        </p:nvPicPr>
        <p:blipFill>
          <a:blip r:embed="rPictId1"/>
          <a:stretch>
            <a:fillRect/>
          </a:stretch>
        </p:blipFill>
        <p:spPr>
          <a:xfrm>
            <a:off x="1005840" y="3596640"/>
            <a:ext cx="277368" cy="274320"/>
          </a:xfrm>
          <a:prstGeom prst="rect">
            <a:avLst/>
          </a:prstGeom>
        </p:spPr>
      </p:pic>
      <p:pic>
        <p:nvPicPr>
          <p:cNvPr id="4" name=""/>
          <p:cNvPicPr>
            <a:picLocks noChangeAspect="1"/>
          </p:cNvPicPr>
          <p:nvPr/>
        </p:nvPicPr>
        <p:blipFill>
          <a:blip r:embed="rPictId2"/>
          <a:stretch>
            <a:fillRect/>
          </a:stretch>
        </p:blipFill>
        <p:spPr>
          <a:xfrm>
            <a:off x="804672" y="3901440"/>
            <a:ext cx="173736" cy="173736"/>
          </a:xfrm>
          <a:prstGeom prst="rect">
            <a:avLst/>
          </a:prstGeom>
        </p:spPr>
      </p:pic>
      <p:pic>
        <p:nvPicPr>
          <p:cNvPr id="5" name=""/>
          <p:cNvPicPr>
            <a:picLocks noChangeAspect="1"/>
          </p:cNvPicPr>
          <p:nvPr/>
        </p:nvPicPr>
        <p:blipFill>
          <a:blip r:embed="rPictId3"/>
          <a:stretch>
            <a:fillRect/>
          </a:stretch>
        </p:blipFill>
        <p:spPr>
          <a:xfrm>
            <a:off x="725424" y="4108704"/>
            <a:ext cx="152400" cy="167640"/>
          </a:xfrm>
          <a:prstGeom prst="rect">
            <a:avLst/>
          </a:prstGeom>
        </p:spPr>
      </p:pic>
      <p:pic>
        <p:nvPicPr>
          <p:cNvPr id="6" name=""/>
          <p:cNvPicPr>
            <a:picLocks noChangeAspect="1"/>
          </p:cNvPicPr>
          <p:nvPr/>
        </p:nvPicPr>
        <p:blipFill>
          <a:blip r:embed="rPictId4"/>
          <a:stretch>
            <a:fillRect/>
          </a:stretch>
        </p:blipFill>
        <p:spPr>
          <a:xfrm>
            <a:off x="905256" y="4306824"/>
            <a:ext cx="478536" cy="478536"/>
          </a:xfrm>
          <a:prstGeom prst="rect">
            <a:avLst/>
          </a:prstGeom>
        </p:spPr>
      </p:pic>
      <p:pic>
        <p:nvPicPr>
          <p:cNvPr id="7" name=""/>
          <p:cNvPicPr>
            <a:picLocks noChangeAspect="1"/>
          </p:cNvPicPr>
          <p:nvPr/>
        </p:nvPicPr>
        <p:blipFill>
          <a:blip r:embed="rPictId5"/>
          <a:stretch>
            <a:fillRect/>
          </a:stretch>
        </p:blipFill>
        <p:spPr>
          <a:xfrm>
            <a:off x="1414272" y="4815840"/>
            <a:ext cx="4733544" cy="1490472"/>
          </a:xfrm>
          <a:prstGeom prst="rect">
            <a:avLst/>
          </a:prstGeom>
        </p:spPr>
      </p:pic>
      <p:pic>
        <p:nvPicPr>
          <p:cNvPr id="8" name=""/>
          <p:cNvPicPr>
            <a:picLocks noChangeAspect="1"/>
          </p:cNvPicPr>
          <p:nvPr/>
        </p:nvPicPr>
        <p:blipFill>
          <a:blip r:embed="rPictId6"/>
          <a:stretch>
            <a:fillRect/>
          </a:stretch>
        </p:blipFill>
        <p:spPr>
          <a:xfrm>
            <a:off x="8293608" y="1094232"/>
            <a:ext cx="6092952" cy="6089904"/>
          </a:xfrm>
          <a:prstGeom prst="rect">
            <a:avLst/>
          </a:prstGeom>
        </p:spPr>
      </p:pic>
      <p:sp>
        <p:nvSpPr>
          <p:cNvPr id="9" name=""/>
          <p:cNvSpPr/>
          <p:nvPr/>
        </p:nvSpPr>
        <p:spPr>
          <a:xfrm>
            <a:off x="2526792" y="3797808"/>
            <a:ext cx="2508504" cy="908304"/>
          </a:xfrm>
          <a:prstGeom prst="rect">
            <a:avLst/>
          </a:prstGeom>
          <a:solidFill>
            <a:srgbClr val="FFFFFF"/>
          </a:solidFill>
        </p:spPr>
        <p:txBody>
          <a:bodyPr lIns="0" tIns="0" rIns="0" bIns="0">
            <a:noAutofit/>
          </a:bodyPr>
          <a:p>
            <a:pPr algn="ctr" indent="0">
              <a:lnSpc>
                <a:spcPts val="3192"/>
              </a:lnSpc>
              <a:spcAft>
                <a:spcPts val="490"/>
              </a:spcAft>
            </a:pPr>
            <a:r>
              <a:rPr lang="en-US" sz="600">
                <a:solidFill>
                  <a:srgbClr val="FDD23E"/>
                </a:solidFill>
                <a:latin typeface="Arial"/>
              </a:rPr>
              <a:t>Everything I Loved Became Everything I Lost 1 00 X 1 00cm</a:t>
            </a:r>
          </a:p>
          <a:p>
            <a:pPr algn="ctr" indent="0">
              <a:spcAft>
                <a:spcPts val="490"/>
              </a:spcAft>
            </a:pPr>
            <a:r>
              <a:rPr lang="zh-TW" sz="600">
                <a:solidFill>
                  <a:srgbClr val="FDD23E"/>
                </a:solidFill>
                <a:latin typeface="MingLiU"/>
                <a:ea typeface="MingLiU"/>
              </a:rPr>
              <a:t>布面综合材料</a:t>
            </a:r>
          </a:p>
          <a:p>
            <a:pPr algn="ctr" indent="0"/>
            <a:r>
              <a:rPr lang="en-US" sz="600">
                <a:solidFill>
                  <a:srgbClr val="FDD23E"/>
                </a:solidFill>
                <a:latin typeface="Arial"/>
              </a:rPr>
              <a:t>Mixed media on canvas</a:t>
            </a:r>
          </a:p>
        </p:txBody>
      </p:sp>
      <p:sp>
        <p:nvSpPr>
          <p:cNvPr id="10" name=""/>
          <p:cNvSpPr/>
          <p:nvPr/>
        </p:nvSpPr>
        <p:spPr>
          <a:xfrm>
            <a:off x="11222736" y="8208264"/>
            <a:ext cx="237744" cy="134112"/>
          </a:xfrm>
          <a:prstGeom prst="rect">
            <a:avLst/>
          </a:prstGeom>
          <a:solidFill>
            <a:srgbClr val="FFFFFF"/>
          </a:solidFill>
        </p:spPr>
        <p:txBody>
          <a:bodyPr lIns="0" tIns="0" rIns="0" bIns="0" wrap="none">
            <a:noAutofit/>
          </a:bodyPr>
          <a:p>
            <a:pPr indent="0"/>
            <a:r>
              <a:rPr lang="en-US" sz="900">
                <a:solidFill>
                  <a:srgbClr val="E0346E"/>
                </a:solidFill>
                <a:latin typeface="Arial"/>
              </a:rPr>
              <a:t>101</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p="http://schemas.openxmlformats.org/presentationml/2006/main" xmlns:a="http://schemas.openxmlformats.org/drawingml/2006/main" xmlns:r="http://schemas.openxmlformats.org/officeDocument/2006/relationships">
  <p:cSld>
    <p:bg>
      <p:bgPr>
        <a:solidFill>
          <a:srgbClr val="FF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0"/>
            <a:ext cx="15121128" cy="864108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393936" y="1386840"/>
            <a:ext cx="3892296" cy="5504688"/>
          </a:xfrm>
          <a:prstGeom prst="rect">
            <a:avLst/>
          </a:prstGeom>
        </p:spPr>
      </p:pic>
      <p:sp>
        <p:nvSpPr>
          <p:cNvPr id="3" name=""/>
          <p:cNvSpPr/>
          <p:nvPr/>
        </p:nvSpPr>
        <p:spPr>
          <a:xfrm>
            <a:off x="2849880" y="3419856"/>
            <a:ext cx="1847088" cy="1319784"/>
          </a:xfrm>
          <a:prstGeom prst="rect">
            <a:avLst/>
          </a:prstGeom>
          <a:solidFill>
            <a:srgbClr val="FFFFFF"/>
          </a:solidFill>
        </p:spPr>
        <p:txBody>
          <a:bodyPr lIns="0" tIns="0" rIns="0" bIns="0">
            <a:noAutofit/>
          </a:bodyPr>
          <a:p>
            <a:pPr algn="ctr" indent="0"/>
            <a:r>
              <a:rPr lang="zh-TW" sz="600">
                <a:solidFill>
                  <a:srgbClr val="624B84"/>
                </a:solidFill>
                <a:latin typeface="MingLiU"/>
                <a:ea typeface="MingLiU"/>
              </a:rPr>
              <a:t>艾利克斯的幻想世界之一</a:t>
            </a:r>
          </a:p>
          <a:p>
            <a:pPr algn="ctr" indent="0">
              <a:lnSpc>
                <a:spcPts val="3168"/>
              </a:lnSpc>
              <a:spcAft>
                <a:spcPts val="560"/>
              </a:spcAft>
            </a:pPr>
            <a:r>
              <a:rPr lang="en-US" sz="600">
                <a:solidFill>
                  <a:srgbClr val="624B84"/>
                </a:solidFill>
                <a:latin typeface="Arial"/>
              </a:rPr>
              <a:t>The Fantasy World of Alex No . 1 1 70 X 1 20cm</a:t>
            </a:r>
          </a:p>
          <a:p>
            <a:pPr algn="ctr" indent="0">
              <a:spcAft>
                <a:spcPts val="560"/>
              </a:spcAft>
            </a:pPr>
            <a:r>
              <a:rPr lang="zh-TW" sz="600">
                <a:solidFill>
                  <a:srgbClr val="624B84"/>
                </a:solidFill>
                <a:latin typeface="MingLiU"/>
                <a:ea typeface="MingLiU"/>
              </a:rPr>
              <a:t>布面综合材料</a:t>
            </a:r>
          </a:p>
          <a:p>
            <a:pPr algn="ctr" indent="0">
              <a:spcAft>
                <a:spcPts val="560"/>
              </a:spcAft>
            </a:pPr>
            <a:r>
              <a:rPr lang="en-US" sz="600">
                <a:solidFill>
                  <a:srgbClr val="624B84"/>
                </a:solidFill>
                <a:latin typeface="Arial"/>
              </a:rPr>
              <a:t>Mixed media on canvas</a:t>
            </a:r>
          </a:p>
          <a:p>
            <a:pPr algn="ctr" indent="0"/>
            <a:r>
              <a:rPr lang="en-US" sz="600">
                <a:solidFill>
                  <a:srgbClr val="624B84"/>
                </a:solidFill>
                <a:latin typeface="Arial"/>
              </a:rPr>
              <a:t>2007</a:t>
            </a:r>
          </a:p>
        </p:txBody>
      </p:sp>
      <p:sp>
        <p:nvSpPr>
          <p:cNvPr id="4" name=""/>
          <p:cNvSpPr/>
          <p:nvPr/>
        </p:nvSpPr>
        <p:spPr>
          <a:xfrm>
            <a:off x="11222736" y="8208264"/>
            <a:ext cx="259080" cy="134112"/>
          </a:xfrm>
          <a:prstGeom prst="rect">
            <a:avLst/>
          </a:prstGeom>
          <a:solidFill>
            <a:srgbClr val="FFFFFF"/>
          </a:solidFill>
        </p:spPr>
        <p:txBody>
          <a:bodyPr lIns="0" tIns="0" rIns="0" bIns="0" wrap="none">
            <a:noAutofit/>
          </a:bodyPr>
          <a:p>
            <a:pPr indent="0"/>
            <a:r>
              <a:rPr lang="en-US" sz="900">
                <a:solidFill>
                  <a:srgbClr val="E0346E"/>
                </a:solidFill>
                <a:latin typeface="Arial"/>
              </a:rPr>
              <a:t>105</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393936" y="1389888"/>
            <a:ext cx="3892296" cy="5498592"/>
          </a:xfrm>
          <a:prstGeom prst="rect">
            <a:avLst/>
          </a:prstGeom>
        </p:spPr>
      </p:pic>
      <p:sp>
        <p:nvSpPr>
          <p:cNvPr id="3" name=""/>
          <p:cNvSpPr/>
          <p:nvPr/>
        </p:nvSpPr>
        <p:spPr>
          <a:xfrm>
            <a:off x="2849880" y="3419856"/>
            <a:ext cx="1862328" cy="1319784"/>
          </a:xfrm>
          <a:prstGeom prst="rect">
            <a:avLst/>
          </a:prstGeom>
          <a:solidFill>
            <a:srgbClr val="FFFFFF"/>
          </a:solidFill>
        </p:spPr>
        <p:txBody>
          <a:bodyPr lIns="0" tIns="0" rIns="0" bIns="0">
            <a:noAutofit/>
          </a:bodyPr>
          <a:p>
            <a:pPr algn="ctr" indent="0"/>
            <a:r>
              <a:rPr lang="zh-TW" sz="600">
                <a:solidFill>
                  <a:srgbClr val="624B84"/>
                </a:solidFill>
                <a:latin typeface="MingLiU"/>
                <a:ea typeface="MingLiU"/>
              </a:rPr>
              <a:t>艾利克斯的幻想世界之二</a:t>
            </a:r>
          </a:p>
          <a:p>
            <a:pPr algn="ctr" indent="0">
              <a:lnSpc>
                <a:spcPts val="3168"/>
              </a:lnSpc>
              <a:spcAft>
                <a:spcPts val="560"/>
              </a:spcAft>
            </a:pPr>
            <a:r>
              <a:rPr lang="en-US" sz="600">
                <a:solidFill>
                  <a:srgbClr val="624B84"/>
                </a:solidFill>
                <a:latin typeface="Arial"/>
              </a:rPr>
              <a:t>The Fantasy World of Alex No . 2 1 70 X 1 20cm</a:t>
            </a:r>
          </a:p>
          <a:p>
            <a:pPr algn="ctr" indent="0">
              <a:spcAft>
                <a:spcPts val="560"/>
              </a:spcAft>
            </a:pPr>
            <a:r>
              <a:rPr lang="zh-TW" sz="600">
                <a:solidFill>
                  <a:srgbClr val="624B84"/>
                </a:solidFill>
                <a:latin typeface="MingLiU"/>
                <a:ea typeface="MingLiU"/>
              </a:rPr>
              <a:t>布面综合材料</a:t>
            </a:r>
          </a:p>
          <a:p>
            <a:pPr algn="ctr" indent="0">
              <a:spcAft>
                <a:spcPts val="560"/>
              </a:spcAft>
            </a:pPr>
            <a:r>
              <a:rPr lang="en-US" sz="600">
                <a:solidFill>
                  <a:srgbClr val="624B84"/>
                </a:solidFill>
                <a:latin typeface="Arial"/>
              </a:rPr>
              <a:t>Mixed media on canvas</a:t>
            </a:r>
          </a:p>
          <a:p>
            <a:pPr algn="ctr" indent="0"/>
            <a:r>
              <a:rPr lang="en-US" sz="600">
                <a:solidFill>
                  <a:srgbClr val="624B84"/>
                </a:solidFill>
                <a:latin typeface="Arial"/>
              </a:rPr>
              <a:t>2007</a:t>
            </a:r>
          </a:p>
        </p:txBody>
      </p:sp>
      <p:sp>
        <p:nvSpPr>
          <p:cNvPr id="4" name=""/>
          <p:cNvSpPr/>
          <p:nvPr/>
        </p:nvSpPr>
        <p:spPr>
          <a:xfrm>
            <a:off x="11222736" y="8208264"/>
            <a:ext cx="259080" cy="134112"/>
          </a:xfrm>
          <a:prstGeom prst="rect">
            <a:avLst/>
          </a:prstGeom>
          <a:solidFill>
            <a:srgbClr val="FFFFFF"/>
          </a:solidFill>
        </p:spPr>
        <p:txBody>
          <a:bodyPr lIns="0" tIns="0" rIns="0" bIns="0" wrap="none">
            <a:noAutofit/>
          </a:bodyPr>
          <a:p>
            <a:pPr indent="0"/>
            <a:r>
              <a:rPr lang="en-US" sz="900">
                <a:solidFill>
                  <a:srgbClr val="E0346E"/>
                </a:solidFill>
                <a:latin typeface="Arial"/>
              </a:rPr>
              <a:t>107</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0152888" y="2191512"/>
            <a:ext cx="2374392" cy="3898392"/>
          </a:xfrm>
          <a:prstGeom prst="rect">
            <a:avLst/>
          </a:prstGeom>
        </p:spPr>
      </p:pic>
      <p:sp>
        <p:nvSpPr>
          <p:cNvPr id="3" name=""/>
          <p:cNvSpPr/>
          <p:nvPr/>
        </p:nvSpPr>
        <p:spPr>
          <a:xfrm>
            <a:off x="3145536" y="3419856"/>
            <a:ext cx="1271016" cy="1115568"/>
          </a:xfrm>
          <a:prstGeom prst="rect">
            <a:avLst/>
          </a:prstGeom>
          <a:solidFill>
            <a:srgbClr val="FFFFFF"/>
          </a:solidFill>
        </p:spPr>
        <p:txBody>
          <a:bodyPr lIns="0" tIns="0" rIns="0" bIns="0">
            <a:noAutofit/>
          </a:bodyPr>
          <a:p>
            <a:pPr algn="ctr" indent="0">
              <a:spcAft>
                <a:spcPts val="490"/>
              </a:spcAft>
            </a:pPr>
            <a:r>
              <a:rPr lang="zh-TW" sz="600">
                <a:solidFill>
                  <a:srgbClr val="0099BE"/>
                </a:solidFill>
                <a:latin typeface="MingLiU"/>
                <a:ea typeface="MingLiU"/>
              </a:rPr>
              <a:t>蜡烛的秘密</a:t>
            </a:r>
          </a:p>
          <a:p>
            <a:pPr algn="ctr" indent="0">
              <a:spcAft>
                <a:spcPts val="1680"/>
              </a:spcAft>
            </a:pPr>
            <a:r>
              <a:rPr lang="en-US" sz="600">
                <a:solidFill>
                  <a:srgbClr val="0099BE"/>
                </a:solidFill>
                <a:latin typeface="Arial"/>
              </a:rPr>
              <a:t>The Secret of Candle</a:t>
            </a:r>
          </a:p>
          <a:p>
            <a:pPr algn="ctr" indent="0">
              <a:spcAft>
                <a:spcPts val="490"/>
              </a:spcAft>
            </a:pPr>
            <a:r>
              <a:rPr lang="en-US" sz="600">
                <a:solidFill>
                  <a:srgbClr val="0099BE"/>
                </a:solidFill>
                <a:latin typeface="Arial"/>
              </a:rPr>
              <a:t>1 20 X 75cm</a:t>
            </a:r>
          </a:p>
          <a:p>
            <a:pPr algn="ctr" indent="0">
              <a:spcAft>
                <a:spcPts val="490"/>
              </a:spcAft>
            </a:pPr>
            <a:r>
              <a:rPr lang="zh-TW" sz="600">
                <a:solidFill>
                  <a:srgbClr val="0099BE"/>
                </a:solidFill>
                <a:latin typeface="MingLiU"/>
                <a:ea typeface="MingLiU"/>
              </a:rPr>
              <a:t>布面综合材料</a:t>
            </a:r>
          </a:p>
          <a:p>
            <a:pPr algn="ctr" indent="0"/>
            <a:r>
              <a:rPr lang="en-US" sz="600">
                <a:solidFill>
                  <a:srgbClr val="0099BE"/>
                </a:solidFill>
                <a:latin typeface="Arial"/>
              </a:rPr>
              <a:t>Mixed media on canvas</a:t>
            </a:r>
          </a:p>
        </p:txBody>
      </p:sp>
      <p:sp>
        <p:nvSpPr>
          <p:cNvPr id="4" name=""/>
          <p:cNvSpPr/>
          <p:nvPr/>
        </p:nvSpPr>
        <p:spPr>
          <a:xfrm>
            <a:off x="3657600" y="4642104"/>
            <a:ext cx="246888" cy="97536"/>
          </a:xfrm>
          <a:prstGeom prst="rect">
            <a:avLst/>
          </a:prstGeom>
          <a:solidFill>
            <a:srgbClr val="FFFFFF"/>
          </a:solidFill>
        </p:spPr>
        <p:txBody>
          <a:bodyPr lIns="0" tIns="0" rIns="0" bIns="0" wrap="none">
            <a:noAutofit/>
          </a:bodyPr>
          <a:p>
            <a:pPr algn="ctr" indent="0"/>
            <a:r>
              <a:rPr lang="en-US" sz="600">
                <a:solidFill>
                  <a:srgbClr val="0099BE"/>
                </a:solidFill>
                <a:latin typeface="Arial"/>
              </a:rPr>
              <a:t>2007</a:t>
            </a:r>
          </a:p>
        </p:txBody>
      </p:sp>
      <p:sp>
        <p:nvSpPr>
          <p:cNvPr id="5" name=""/>
          <p:cNvSpPr/>
          <p:nvPr/>
        </p:nvSpPr>
        <p:spPr>
          <a:xfrm>
            <a:off x="11222736" y="8208264"/>
            <a:ext cx="259080" cy="134112"/>
          </a:xfrm>
          <a:prstGeom prst="rect">
            <a:avLst/>
          </a:prstGeom>
          <a:solidFill>
            <a:srgbClr val="FFFFFF"/>
          </a:solidFill>
        </p:spPr>
        <p:txBody>
          <a:bodyPr lIns="0" tIns="0" rIns="0" bIns="0" wrap="none">
            <a:noAutofit/>
          </a:bodyPr>
          <a:p>
            <a:pPr indent="0"/>
            <a:r>
              <a:rPr lang="en-US" sz="900">
                <a:solidFill>
                  <a:srgbClr val="E0346E"/>
                </a:solidFill>
                <a:latin typeface="Arial"/>
              </a:rPr>
              <a:t>109</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7562088" y="0"/>
            <a:ext cx="7559040" cy="8641080"/>
          </a:xfrm>
          <a:prstGeom prst="rect">
            <a:avLst/>
          </a:prstGeom>
        </p:spPr>
      </p:pic>
      <p:sp>
        <p:nvSpPr>
          <p:cNvPr id="3" name=""/>
          <p:cNvSpPr/>
          <p:nvPr/>
        </p:nvSpPr>
        <p:spPr>
          <a:xfrm>
            <a:off x="2313432" y="3419856"/>
            <a:ext cx="2938272" cy="1319784"/>
          </a:xfrm>
          <a:prstGeom prst="rect">
            <a:avLst/>
          </a:prstGeom>
          <a:solidFill>
            <a:srgbClr val="FFFFFF"/>
          </a:solidFill>
        </p:spPr>
        <p:txBody>
          <a:bodyPr lIns="0" tIns="0" rIns="0" bIns="0">
            <a:noAutofit/>
          </a:bodyPr>
          <a:p>
            <a:pPr algn="ctr" indent="0"/>
            <a:r>
              <a:rPr lang="zh-TW" sz="600">
                <a:solidFill>
                  <a:srgbClr val="624B84"/>
                </a:solidFill>
                <a:latin typeface="MingLiU"/>
                <a:ea typeface="MingLiU"/>
              </a:rPr>
              <a:t>在舞池旋转中想你的心脏</a:t>
            </a:r>
          </a:p>
          <a:p>
            <a:pPr algn="ctr" indent="0">
              <a:lnSpc>
                <a:spcPts val="3168"/>
              </a:lnSpc>
              <a:spcAft>
                <a:spcPts val="560"/>
              </a:spcAft>
            </a:pPr>
            <a:r>
              <a:rPr lang="en-US" sz="600">
                <a:solidFill>
                  <a:srgbClr val="624B84"/>
                </a:solidFill>
                <a:latin typeface="Arial"/>
              </a:rPr>
              <a:t>I Miss Your Heart When Gyrating on the Dance Floor 1 70 X 1 20cm</a:t>
            </a:r>
          </a:p>
          <a:p>
            <a:pPr algn="ctr" indent="0">
              <a:spcAft>
                <a:spcPts val="560"/>
              </a:spcAft>
            </a:pPr>
            <a:r>
              <a:rPr lang="zh-TW" sz="600">
                <a:solidFill>
                  <a:srgbClr val="624B84"/>
                </a:solidFill>
                <a:latin typeface="MingLiU"/>
                <a:ea typeface="MingLiU"/>
              </a:rPr>
              <a:t>布面综合材料</a:t>
            </a:r>
          </a:p>
          <a:p>
            <a:pPr algn="ctr" indent="0">
              <a:spcAft>
                <a:spcPts val="560"/>
              </a:spcAft>
            </a:pPr>
            <a:r>
              <a:rPr lang="en-US" sz="600">
                <a:solidFill>
                  <a:srgbClr val="624B84"/>
                </a:solidFill>
                <a:latin typeface="Arial"/>
              </a:rPr>
              <a:t>Mixed media on canvas</a:t>
            </a:r>
          </a:p>
          <a:p>
            <a:pPr algn="ctr" indent="0"/>
            <a:r>
              <a:rPr lang="en-US" sz="600">
                <a:solidFill>
                  <a:srgbClr val="624B84"/>
                </a:solidFill>
                <a:latin typeface="Arial"/>
              </a:rPr>
              <a:t>2007</a:t>
            </a: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390888" y="1389888"/>
            <a:ext cx="3898392" cy="5501640"/>
          </a:xfrm>
          <a:prstGeom prst="rect">
            <a:avLst/>
          </a:prstGeom>
        </p:spPr>
      </p:pic>
      <p:sp>
        <p:nvSpPr>
          <p:cNvPr id="3" name=""/>
          <p:cNvSpPr/>
          <p:nvPr/>
        </p:nvSpPr>
        <p:spPr>
          <a:xfrm>
            <a:off x="3145536" y="3419856"/>
            <a:ext cx="1271016" cy="1319784"/>
          </a:xfrm>
          <a:prstGeom prst="rect">
            <a:avLst/>
          </a:prstGeom>
          <a:solidFill>
            <a:srgbClr val="FFFFFF"/>
          </a:solidFill>
        </p:spPr>
        <p:txBody>
          <a:bodyPr lIns="0" tIns="0" rIns="0" bIns="0">
            <a:noAutofit/>
          </a:bodyPr>
          <a:p>
            <a:pPr algn="ctr" indent="0">
              <a:spcAft>
                <a:spcPts val="490"/>
              </a:spcAft>
            </a:pPr>
            <a:r>
              <a:rPr lang="zh-TW" sz="600">
                <a:solidFill>
                  <a:srgbClr val="624B84"/>
                </a:solidFill>
                <a:latin typeface="MingLiU"/>
                <a:ea typeface="MingLiU"/>
              </a:rPr>
              <a:t>生</a:t>
            </a:r>
            <a:r>
              <a:rPr lang="zh-CN" sz="600">
                <a:solidFill>
                  <a:srgbClr val="624B84"/>
                </a:solidFill>
                <a:latin typeface="MingLiU"/>
                <a:ea typeface="MingLiU"/>
              </a:rPr>
              <a:t>日快乐</a:t>
            </a:r>
          </a:p>
          <a:p>
            <a:pPr algn="ctr" indent="0">
              <a:spcAft>
                <a:spcPts val="1680"/>
              </a:spcAft>
            </a:pPr>
            <a:r>
              <a:rPr lang="en-US" sz="600">
                <a:solidFill>
                  <a:srgbClr val="624B84"/>
                </a:solidFill>
                <a:latin typeface="Arial"/>
              </a:rPr>
              <a:t>Happy Birthday</a:t>
            </a:r>
          </a:p>
          <a:p>
            <a:pPr algn="ctr" indent="0">
              <a:spcAft>
                <a:spcPts val="490"/>
              </a:spcAft>
            </a:pPr>
            <a:r>
              <a:rPr lang="en-US" sz="600">
                <a:solidFill>
                  <a:srgbClr val="624B84"/>
                </a:solidFill>
                <a:latin typeface="Arial"/>
              </a:rPr>
              <a:t>1 70 X 1 20cm</a:t>
            </a:r>
          </a:p>
          <a:p>
            <a:pPr algn="ctr" indent="0">
              <a:spcAft>
                <a:spcPts val="490"/>
              </a:spcAft>
            </a:pPr>
            <a:r>
              <a:rPr lang="zh-TW" sz="600">
                <a:solidFill>
                  <a:srgbClr val="624B84"/>
                </a:solidFill>
                <a:latin typeface="MingLiU"/>
                <a:ea typeface="MingLiU"/>
              </a:rPr>
              <a:t>布面综合材料</a:t>
            </a:r>
          </a:p>
          <a:p>
            <a:pPr algn="ctr" indent="0">
              <a:spcAft>
                <a:spcPts val="490"/>
              </a:spcAft>
            </a:pPr>
            <a:r>
              <a:rPr lang="en-US" sz="600">
                <a:solidFill>
                  <a:srgbClr val="624B84"/>
                </a:solidFill>
                <a:latin typeface="Arial"/>
              </a:rPr>
              <a:t>Mixed media on canvas</a:t>
            </a:r>
          </a:p>
          <a:p>
            <a:pPr algn="ctr" indent="0"/>
            <a:r>
              <a:rPr lang="en-US" sz="600">
                <a:solidFill>
                  <a:srgbClr val="624B84"/>
                </a:solidFill>
                <a:latin typeface="Arial"/>
              </a:rPr>
              <a:t>2008</a:t>
            </a:r>
          </a:p>
        </p:txBody>
      </p:sp>
      <p:sp>
        <p:nvSpPr>
          <p:cNvPr id="4" name=""/>
          <p:cNvSpPr/>
          <p:nvPr/>
        </p:nvSpPr>
        <p:spPr>
          <a:xfrm>
            <a:off x="11222736" y="8208264"/>
            <a:ext cx="259080" cy="131064"/>
          </a:xfrm>
          <a:prstGeom prst="rect">
            <a:avLst/>
          </a:prstGeom>
          <a:solidFill>
            <a:srgbClr val="FFFFFF"/>
          </a:solidFill>
        </p:spPr>
        <p:txBody>
          <a:bodyPr lIns="0" tIns="0" rIns="0" bIns="0" wrap="none">
            <a:noAutofit/>
          </a:bodyPr>
          <a:p>
            <a:pPr indent="0"/>
            <a:r>
              <a:rPr lang="en-US" sz="900">
                <a:solidFill>
                  <a:srgbClr val="E0346E"/>
                </a:solidFill>
                <a:latin typeface="Arial"/>
              </a:rPr>
              <a:t>113</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390888" y="377952"/>
            <a:ext cx="3898392" cy="7522464"/>
          </a:xfrm>
          <a:prstGeom prst="rect">
            <a:avLst/>
          </a:prstGeom>
        </p:spPr>
      </p:pic>
      <p:sp>
        <p:nvSpPr>
          <p:cNvPr id="3" name=""/>
          <p:cNvSpPr/>
          <p:nvPr/>
        </p:nvSpPr>
        <p:spPr>
          <a:xfrm>
            <a:off x="2956560" y="3465576"/>
            <a:ext cx="1648968" cy="1319784"/>
          </a:xfrm>
          <a:prstGeom prst="rect">
            <a:avLst/>
          </a:prstGeom>
          <a:solidFill>
            <a:srgbClr val="FFFFFF"/>
          </a:solidFill>
        </p:spPr>
        <p:txBody>
          <a:bodyPr lIns="0" tIns="0" rIns="0" bIns="0">
            <a:noAutofit/>
          </a:bodyPr>
          <a:p>
            <a:pPr algn="ctr" indent="0">
              <a:spcAft>
                <a:spcPts val="490"/>
              </a:spcAft>
            </a:pPr>
            <a:r>
              <a:rPr lang="zh-TW" sz="600">
                <a:solidFill>
                  <a:srgbClr val="FDD23E"/>
                </a:solidFill>
                <a:latin typeface="MingLiU"/>
                <a:ea typeface="MingLiU"/>
              </a:rPr>
              <a:t>我害怕你忘了我</a:t>
            </a:r>
          </a:p>
          <a:p>
            <a:pPr algn="ctr" indent="0">
              <a:spcAft>
                <a:spcPts val="1680"/>
              </a:spcAft>
            </a:pPr>
            <a:r>
              <a:rPr lang="en-US" sz="600">
                <a:solidFill>
                  <a:srgbClr val="FDD23E"/>
                </a:solidFill>
                <a:latin typeface="Arial"/>
              </a:rPr>
              <a:t>I Am Afraid if You Forget Me</a:t>
            </a:r>
          </a:p>
          <a:p>
            <a:pPr algn="ctr" indent="0">
              <a:spcAft>
                <a:spcPts val="490"/>
              </a:spcAft>
            </a:pPr>
            <a:r>
              <a:rPr lang="en-US" sz="600">
                <a:solidFill>
                  <a:srgbClr val="FDD23E"/>
                </a:solidFill>
                <a:latin typeface="Arial"/>
              </a:rPr>
              <a:t>230 X 1 20cm</a:t>
            </a:r>
          </a:p>
          <a:p>
            <a:pPr algn="ctr" indent="0">
              <a:spcAft>
                <a:spcPts val="490"/>
              </a:spcAft>
            </a:pPr>
            <a:r>
              <a:rPr lang="zh-TW" sz="600">
                <a:solidFill>
                  <a:srgbClr val="FDD23E"/>
                </a:solidFill>
                <a:latin typeface="MingLiU"/>
                <a:ea typeface="MingLiU"/>
              </a:rPr>
              <a:t>布面综合材料</a:t>
            </a:r>
          </a:p>
          <a:p>
            <a:pPr algn="ctr" indent="0">
              <a:spcAft>
                <a:spcPts val="490"/>
              </a:spcAft>
            </a:pPr>
            <a:r>
              <a:rPr lang="en-US" sz="600">
                <a:solidFill>
                  <a:srgbClr val="FDD23E"/>
                </a:solidFill>
                <a:latin typeface="Arial"/>
              </a:rPr>
              <a:t>Mixed media on canvas</a:t>
            </a:r>
          </a:p>
          <a:p>
            <a:pPr algn="ctr" indent="0"/>
            <a:r>
              <a:rPr lang="en-US" sz="600">
                <a:solidFill>
                  <a:srgbClr val="FDD23E"/>
                </a:solidFill>
                <a:latin typeface="Arial"/>
              </a:rPr>
              <a:t>2008</a:t>
            </a:r>
          </a:p>
        </p:txBody>
      </p:sp>
      <p:sp>
        <p:nvSpPr>
          <p:cNvPr id="4" name=""/>
          <p:cNvSpPr/>
          <p:nvPr/>
        </p:nvSpPr>
        <p:spPr>
          <a:xfrm>
            <a:off x="11222736" y="8208264"/>
            <a:ext cx="259080" cy="134112"/>
          </a:xfrm>
          <a:prstGeom prst="rect">
            <a:avLst/>
          </a:prstGeom>
          <a:solidFill>
            <a:srgbClr val="FFFFFF"/>
          </a:solidFill>
        </p:spPr>
        <p:txBody>
          <a:bodyPr lIns="0" tIns="0" rIns="0" bIns="0" wrap="none">
            <a:noAutofit/>
          </a:bodyPr>
          <a:p>
            <a:pPr indent="0"/>
            <a:r>
              <a:rPr lang="en-US" sz="900">
                <a:solidFill>
                  <a:srgbClr val="E0346E"/>
                </a:solidFill>
                <a:latin typeface="Arial"/>
              </a:rPr>
              <a:t>115</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393936" y="396240"/>
            <a:ext cx="3892296" cy="7485888"/>
          </a:xfrm>
          <a:prstGeom prst="rect">
            <a:avLst/>
          </a:prstGeom>
        </p:spPr>
      </p:pic>
      <p:sp>
        <p:nvSpPr>
          <p:cNvPr id="3" name=""/>
          <p:cNvSpPr/>
          <p:nvPr/>
        </p:nvSpPr>
        <p:spPr>
          <a:xfrm>
            <a:off x="2996184" y="3465576"/>
            <a:ext cx="1627632" cy="1319784"/>
          </a:xfrm>
          <a:prstGeom prst="rect">
            <a:avLst/>
          </a:prstGeom>
          <a:solidFill>
            <a:srgbClr val="FFFFFF"/>
          </a:solidFill>
        </p:spPr>
        <p:txBody>
          <a:bodyPr lIns="0" tIns="0" rIns="0" bIns="0">
            <a:noAutofit/>
          </a:bodyPr>
          <a:p>
            <a:pPr algn="ctr" indent="0">
              <a:spcAft>
                <a:spcPts val="490"/>
              </a:spcAft>
            </a:pPr>
            <a:r>
              <a:rPr lang="zh-TW" sz="600">
                <a:solidFill>
                  <a:srgbClr val="FDD23E"/>
                </a:solidFill>
                <a:latin typeface="MingLiU"/>
                <a:ea typeface="MingLiU"/>
              </a:rPr>
              <a:t>他说我看起来</a:t>
            </a:r>
            <a:r>
              <a:rPr lang="zh-CN" sz="600">
                <a:solidFill>
                  <a:srgbClr val="FDD23E"/>
                </a:solidFill>
                <a:latin typeface="MingLiU"/>
                <a:ea typeface="MingLiU"/>
              </a:rPr>
              <a:t>爪快乐</a:t>
            </a:r>
          </a:p>
          <a:p>
            <a:pPr algn="ctr" indent="0">
              <a:spcAft>
                <a:spcPts val="1680"/>
              </a:spcAft>
            </a:pPr>
            <a:r>
              <a:rPr lang="en-US" sz="600">
                <a:solidFill>
                  <a:srgbClr val="FDD23E"/>
                </a:solidFill>
                <a:latin typeface="Arial"/>
              </a:rPr>
              <a:t>He Said I Do Not Look Happy</a:t>
            </a:r>
          </a:p>
          <a:p>
            <a:pPr algn="ctr" indent="0">
              <a:spcAft>
                <a:spcPts val="490"/>
              </a:spcAft>
            </a:pPr>
            <a:r>
              <a:rPr lang="en-US" sz="600">
                <a:solidFill>
                  <a:srgbClr val="FDD23E"/>
                </a:solidFill>
                <a:latin typeface="Arial"/>
              </a:rPr>
              <a:t>230 X 1 20cm</a:t>
            </a:r>
          </a:p>
          <a:p>
            <a:pPr algn="ctr" indent="0">
              <a:spcAft>
                <a:spcPts val="490"/>
              </a:spcAft>
            </a:pPr>
            <a:r>
              <a:rPr lang="zh-TW" sz="600">
                <a:solidFill>
                  <a:srgbClr val="FDD23E"/>
                </a:solidFill>
                <a:latin typeface="MingLiU"/>
                <a:ea typeface="MingLiU"/>
              </a:rPr>
              <a:t>布面综合材料</a:t>
            </a:r>
          </a:p>
          <a:p>
            <a:pPr algn="ctr" indent="0">
              <a:spcAft>
                <a:spcPts val="490"/>
              </a:spcAft>
            </a:pPr>
            <a:r>
              <a:rPr lang="en-US" sz="600">
                <a:solidFill>
                  <a:srgbClr val="FDD23E"/>
                </a:solidFill>
                <a:latin typeface="Arial"/>
              </a:rPr>
              <a:t>Mixed media on canvas</a:t>
            </a:r>
          </a:p>
          <a:p>
            <a:pPr algn="ctr" indent="0"/>
            <a:r>
              <a:rPr lang="en-US" sz="600">
                <a:solidFill>
                  <a:srgbClr val="FDD23E"/>
                </a:solidFill>
                <a:latin typeface="Arial"/>
              </a:rPr>
              <a:t>2008</a:t>
            </a:r>
          </a:p>
        </p:txBody>
      </p:sp>
      <p:sp>
        <p:nvSpPr>
          <p:cNvPr id="4" name=""/>
          <p:cNvSpPr/>
          <p:nvPr/>
        </p:nvSpPr>
        <p:spPr>
          <a:xfrm>
            <a:off x="11222736" y="8208264"/>
            <a:ext cx="259080" cy="131064"/>
          </a:xfrm>
          <a:prstGeom prst="rect">
            <a:avLst/>
          </a:prstGeom>
          <a:solidFill>
            <a:srgbClr val="FFFFFF"/>
          </a:solidFill>
        </p:spPr>
        <p:txBody>
          <a:bodyPr lIns="0" tIns="0" rIns="0" bIns="0" wrap="none">
            <a:noAutofit/>
          </a:bodyPr>
          <a:p>
            <a:pPr indent="0"/>
            <a:r>
              <a:rPr lang="en-US" sz="900">
                <a:solidFill>
                  <a:srgbClr val="E0346E"/>
                </a:solidFill>
                <a:latin typeface="Arial"/>
              </a:rPr>
              <a:t>117</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5193792" y="1353312"/>
            <a:ext cx="1834896" cy="3633216"/>
          </a:xfrm>
          <a:prstGeom prst="rect">
            <a:avLst/>
          </a:prstGeom>
        </p:spPr>
      </p:pic>
      <p:pic>
        <p:nvPicPr>
          <p:cNvPr id="3" name=""/>
          <p:cNvPicPr>
            <a:picLocks noChangeAspect="1"/>
          </p:cNvPicPr>
          <p:nvPr/>
        </p:nvPicPr>
        <p:blipFill>
          <a:blip r:embed="rPictId1"/>
          <a:stretch>
            <a:fillRect/>
          </a:stretch>
        </p:blipFill>
        <p:spPr>
          <a:xfrm>
            <a:off x="8001000" y="798576"/>
            <a:ext cx="6678168" cy="6684264"/>
          </a:xfrm>
          <a:prstGeom prst="rect">
            <a:avLst/>
          </a:prstGeom>
        </p:spPr>
      </p:pic>
      <p:sp>
        <p:nvSpPr>
          <p:cNvPr id="4" name=""/>
          <p:cNvSpPr/>
          <p:nvPr/>
        </p:nvSpPr>
        <p:spPr>
          <a:xfrm>
            <a:off x="2776728" y="3355848"/>
            <a:ext cx="2014728" cy="1319784"/>
          </a:xfrm>
          <a:prstGeom prst="rect">
            <a:avLst/>
          </a:prstGeom>
          <a:solidFill>
            <a:srgbClr val="FFFFFF"/>
          </a:solidFill>
        </p:spPr>
        <p:txBody>
          <a:bodyPr lIns="0" tIns="0" rIns="0" bIns="0">
            <a:noAutofit/>
          </a:bodyPr>
          <a:p>
            <a:pPr marL="611700" indent="0">
              <a:spcAft>
                <a:spcPts val="490"/>
              </a:spcAft>
            </a:pPr>
            <a:r>
              <a:rPr lang="zh-TW" sz="600">
                <a:solidFill>
                  <a:srgbClr val="FDD23E"/>
                </a:solidFill>
                <a:latin typeface="MingLiU"/>
                <a:ea typeface="MingLiU"/>
              </a:rPr>
              <a:t>哭到淹没了自己</a:t>
            </a:r>
          </a:p>
          <a:p>
            <a:pPr indent="342900">
              <a:spcAft>
                <a:spcPts val="1680"/>
              </a:spcAft>
            </a:pPr>
            <a:r>
              <a:rPr lang="en-US" sz="600">
                <a:solidFill>
                  <a:srgbClr val="FDD23E"/>
                </a:solidFill>
                <a:latin typeface="Arial"/>
              </a:rPr>
              <a:t>Flood Myself With Tears</a:t>
            </a:r>
          </a:p>
          <a:p>
            <a:pPr marL="738700" indent="0">
              <a:spcAft>
                <a:spcPts val="490"/>
              </a:spcAft>
            </a:pPr>
            <a:r>
              <a:rPr lang="zh-TW" sz="700">
                <a:solidFill>
                  <a:srgbClr val="FDD23E"/>
                </a:solidFill>
                <a:latin typeface="SimSun"/>
                <a:ea typeface="SimSun"/>
              </a:rPr>
              <a:t>①</a:t>
            </a:r>
            <a:r>
              <a:rPr lang="en-US" sz="600">
                <a:solidFill>
                  <a:srgbClr val="FDD23E"/>
                </a:solidFill>
                <a:latin typeface="Arial"/>
              </a:rPr>
              <a:t>120cm</a:t>
            </a:r>
          </a:p>
          <a:p>
            <a:pPr marL="611700" indent="0">
              <a:spcAft>
                <a:spcPts val="490"/>
              </a:spcAft>
            </a:pPr>
            <a:r>
              <a:rPr lang="zh-TW" sz="600">
                <a:solidFill>
                  <a:srgbClr val="FDD23E"/>
                </a:solidFill>
                <a:latin typeface="MingLiU"/>
                <a:ea typeface="MingLiU"/>
              </a:rPr>
              <a:t>玻璃钢丙烯着色</a:t>
            </a:r>
          </a:p>
          <a:p>
            <a:pPr indent="0">
              <a:spcAft>
                <a:spcPts val="490"/>
              </a:spcAft>
            </a:pPr>
            <a:r>
              <a:rPr lang="en-US" sz="600">
                <a:solidFill>
                  <a:srgbClr val="FDD23E"/>
                </a:solidFill>
                <a:latin typeface="Arial"/>
              </a:rPr>
              <a:t>Fiber reinforced plastic with Acrylic</a:t>
            </a:r>
          </a:p>
          <a:p>
            <a:pPr marL="853000" indent="0"/>
            <a:r>
              <a:rPr lang="en-US" sz="600">
                <a:solidFill>
                  <a:srgbClr val="FDD23E"/>
                </a:solidFill>
                <a:latin typeface="Arial"/>
              </a:rPr>
              <a:t>2008</a:t>
            </a:r>
          </a:p>
        </p:txBody>
      </p:sp>
      <p:sp>
        <p:nvSpPr>
          <p:cNvPr id="5" name=""/>
          <p:cNvSpPr/>
          <p:nvPr/>
        </p:nvSpPr>
        <p:spPr>
          <a:xfrm>
            <a:off x="11265408" y="8205216"/>
            <a:ext cx="155448" cy="137160"/>
          </a:xfrm>
          <a:prstGeom prst="rect">
            <a:avLst/>
          </a:prstGeom>
          <a:solidFill>
            <a:srgbClr val="FFFFFF"/>
          </a:solidFill>
        </p:spPr>
        <p:txBody>
          <a:bodyPr lIns="0" tIns="0" rIns="0" bIns="0" wrap="none">
            <a:noAutofit/>
          </a:bodyPr>
          <a:p>
            <a:pPr indent="0"/>
            <a:r>
              <a:rPr lang="en-US" sz="900">
                <a:solidFill>
                  <a:srgbClr val="E0346E"/>
                </a:solidFill>
                <a:latin typeface="Arial"/>
              </a:rPr>
              <a:t>1 1</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150096" y="1542288"/>
            <a:ext cx="4379976" cy="5193792"/>
          </a:xfrm>
          <a:prstGeom prst="rect">
            <a:avLst/>
          </a:prstGeom>
        </p:spPr>
      </p:pic>
      <p:sp>
        <p:nvSpPr>
          <p:cNvPr id="3" name=""/>
          <p:cNvSpPr/>
          <p:nvPr/>
        </p:nvSpPr>
        <p:spPr>
          <a:xfrm>
            <a:off x="3108960" y="3502152"/>
            <a:ext cx="1344168" cy="1322832"/>
          </a:xfrm>
          <a:prstGeom prst="rect">
            <a:avLst/>
          </a:prstGeom>
          <a:solidFill>
            <a:srgbClr val="FFFFFF"/>
          </a:solidFill>
        </p:spPr>
        <p:txBody>
          <a:bodyPr lIns="0" tIns="0" rIns="0" bIns="0">
            <a:noAutofit/>
          </a:bodyPr>
          <a:p>
            <a:pPr algn="ctr" indent="0">
              <a:spcAft>
                <a:spcPts val="490"/>
              </a:spcAft>
            </a:pPr>
            <a:r>
              <a:rPr lang="zh-TW" sz="600">
                <a:solidFill>
                  <a:srgbClr val="0099BE"/>
                </a:solidFill>
                <a:latin typeface="MingLiU"/>
                <a:ea typeface="MingLiU"/>
              </a:rPr>
              <a:t>幽灵他</a:t>
            </a:r>
            <a:r>
              <a:rPr lang="zh-CN" sz="600">
                <a:solidFill>
                  <a:srgbClr val="0099BE"/>
                </a:solidFill>
                <a:latin typeface="MingLiU"/>
                <a:ea typeface="MingLiU"/>
              </a:rPr>
              <a:t>爪快乐</a:t>
            </a:r>
          </a:p>
          <a:p>
            <a:pPr algn="ctr" indent="0">
              <a:spcAft>
                <a:spcPts val="1680"/>
              </a:spcAft>
            </a:pPr>
            <a:r>
              <a:rPr lang="en-US" sz="600">
                <a:solidFill>
                  <a:srgbClr val="0099BE"/>
                </a:solidFill>
                <a:latin typeface="Arial"/>
              </a:rPr>
              <a:t>The Ghost is Not Happy</a:t>
            </a:r>
          </a:p>
          <a:p>
            <a:pPr algn="ctr" indent="0">
              <a:spcAft>
                <a:spcPts val="490"/>
              </a:spcAft>
            </a:pPr>
            <a:r>
              <a:rPr lang="en-US" sz="600">
                <a:solidFill>
                  <a:srgbClr val="0099BE"/>
                </a:solidFill>
                <a:latin typeface="Arial"/>
              </a:rPr>
              <a:t>1 90 X 1 60cm</a:t>
            </a:r>
          </a:p>
          <a:p>
            <a:pPr algn="ctr" indent="0">
              <a:spcAft>
                <a:spcPts val="490"/>
              </a:spcAft>
            </a:pPr>
            <a:r>
              <a:rPr lang="zh-TW" sz="600">
                <a:solidFill>
                  <a:srgbClr val="0099BE"/>
                </a:solidFill>
                <a:latin typeface="MingLiU"/>
                <a:ea typeface="MingLiU"/>
              </a:rPr>
              <a:t>布面综合材料</a:t>
            </a:r>
          </a:p>
          <a:p>
            <a:pPr algn="ctr" indent="0">
              <a:spcAft>
                <a:spcPts val="490"/>
              </a:spcAft>
            </a:pPr>
            <a:r>
              <a:rPr lang="en-US" sz="600">
                <a:solidFill>
                  <a:srgbClr val="0099BE"/>
                </a:solidFill>
                <a:latin typeface="Arial"/>
              </a:rPr>
              <a:t>Mixed media on canvas</a:t>
            </a:r>
          </a:p>
          <a:p>
            <a:pPr algn="ctr" indent="0"/>
            <a:r>
              <a:rPr lang="en-US" sz="600">
                <a:solidFill>
                  <a:srgbClr val="0099BE"/>
                </a:solidFill>
                <a:latin typeface="Arial"/>
              </a:rPr>
              <a:t>2008</a:t>
            </a:r>
          </a:p>
        </p:txBody>
      </p:sp>
      <p:sp>
        <p:nvSpPr>
          <p:cNvPr id="4" name=""/>
          <p:cNvSpPr/>
          <p:nvPr/>
        </p:nvSpPr>
        <p:spPr>
          <a:xfrm>
            <a:off x="11222736" y="8208264"/>
            <a:ext cx="259080" cy="134112"/>
          </a:xfrm>
          <a:prstGeom prst="rect">
            <a:avLst/>
          </a:prstGeom>
          <a:solidFill>
            <a:srgbClr val="FFFFFF"/>
          </a:solidFill>
        </p:spPr>
        <p:txBody>
          <a:bodyPr lIns="0" tIns="0" rIns="0" bIns="0" wrap="none">
            <a:noAutofit/>
          </a:bodyPr>
          <a:p>
            <a:pPr indent="0"/>
            <a:r>
              <a:rPr lang="en-US" sz="900">
                <a:solidFill>
                  <a:srgbClr val="E0346E"/>
                </a:solidFill>
                <a:latin typeface="Arial"/>
              </a:rPr>
              <a:t>119</a:t>
            </a: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7562088" y="0"/>
            <a:ext cx="7559040" cy="8641080"/>
          </a:xfrm>
          <a:prstGeom prst="rect">
            <a:avLst/>
          </a:prstGeom>
        </p:spPr>
      </p:pic>
      <p:sp>
        <p:nvSpPr>
          <p:cNvPr id="3" name=""/>
          <p:cNvSpPr/>
          <p:nvPr/>
        </p:nvSpPr>
        <p:spPr>
          <a:xfrm>
            <a:off x="2435352" y="3502152"/>
            <a:ext cx="2691384" cy="1322832"/>
          </a:xfrm>
          <a:prstGeom prst="rect">
            <a:avLst/>
          </a:prstGeom>
          <a:solidFill>
            <a:srgbClr val="FFFFFF"/>
          </a:solidFill>
        </p:spPr>
        <p:txBody>
          <a:bodyPr lIns="0" tIns="0" rIns="0" bIns="0">
            <a:noAutofit/>
          </a:bodyPr>
          <a:p>
            <a:pPr algn="ctr" indent="0"/>
            <a:r>
              <a:rPr lang="zh-TW" sz="600">
                <a:solidFill>
                  <a:srgbClr val="0099BE"/>
                </a:solidFill>
                <a:latin typeface="MingLiU"/>
                <a:ea typeface="MingLiU"/>
              </a:rPr>
              <a:t>有一天，手心全长出了蘑菇</a:t>
            </a:r>
          </a:p>
          <a:p>
            <a:pPr algn="ctr" indent="0">
              <a:lnSpc>
                <a:spcPts val="3192"/>
              </a:lnSpc>
              <a:spcAft>
                <a:spcPts val="490"/>
              </a:spcAft>
            </a:pPr>
            <a:r>
              <a:rPr lang="en-US" sz="600">
                <a:solidFill>
                  <a:srgbClr val="0099BE"/>
                </a:solidFill>
                <a:latin typeface="Arial"/>
              </a:rPr>
              <a:t>One Day The Palm Is Overgrown With Mushrooms 1 90 X 1 60cm</a:t>
            </a:r>
          </a:p>
          <a:p>
            <a:pPr algn="ctr" indent="0">
              <a:spcAft>
                <a:spcPts val="490"/>
              </a:spcAft>
            </a:pPr>
            <a:r>
              <a:rPr lang="zh-TW" sz="600">
                <a:solidFill>
                  <a:srgbClr val="0099BE"/>
                </a:solidFill>
                <a:latin typeface="MingLiU"/>
                <a:ea typeface="MingLiU"/>
              </a:rPr>
              <a:t>布面综合材料</a:t>
            </a:r>
          </a:p>
          <a:p>
            <a:pPr algn="ctr" indent="0">
              <a:spcAft>
                <a:spcPts val="490"/>
              </a:spcAft>
            </a:pPr>
            <a:r>
              <a:rPr lang="en-US" sz="600">
                <a:solidFill>
                  <a:srgbClr val="0099BE"/>
                </a:solidFill>
                <a:latin typeface="Arial"/>
              </a:rPr>
              <a:t>Mixed media on canvas</a:t>
            </a:r>
          </a:p>
          <a:p>
            <a:pPr algn="ctr" indent="0"/>
            <a:r>
              <a:rPr lang="en-US" sz="600">
                <a:solidFill>
                  <a:srgbClr val="0099BE"/>
                </a:solidFill>
                <a:latin typeface="Arial"/>
              </a:rPr>
              <a:t>2008</a:t>
            </a: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393936" y="1225296"/>
            <a:ext cx="3901440" cy="5836920"/>
          </a:xfrm>
          <a:prstGeom prst="rect">
            <a:avLst/>
          </a:prstGeom>
        </p:spPr>
      </p:pic>
      <p:sp>
        <p:nvSpPr>
          <p:cNvPr id="3" name=""/>
          <p:cNvSpPr/>
          <p:nvPr/>
        </p:nvSpPr>
        <p:spPr>
          <a:xfrm>
            <a:off x="2910840" y="3563112"/>
            <a:ext cx="1746504" cy="1319784"/>
          </a:xfrm>
          <a:prstGeom prst="rect">
            <a:avLst/>
          </a:prstGeom>
          <a:solidFill>
            <a:srgbClr val="FFFFFF"/>
          </a:solidFill>
        </p:spPr>
        <p:txBody>
          <a:bodyPr lIns="0" tIns="0" rIns="0" bIns="0">
            <a:noAutofit/>
          </a:bodyPr>
          <a:p>
            <a:pPr algn="ctr" indent="0">
              <a:spcAft>
                <a:spcPts val="490"/>
              </a:spcAft>
            </a:pPr>
            <a:r>
              <a:rPr lang="zh-TW" sz="600">
                <a:solidFill>
                  <a:srgbClr val="F08437"/>
                </a:solidFill>
                <a:latin typeface="MingLiU"/>
                <a:ea typeface="MingLiU"/>
              </a:rPr>
              <a:t>那些男孩教我的事</a:t>
            </a:r>
          </a:p>
          <a:p>
            <a:pPr algn="ctr" indent="0">
              <a:spcAft>
                <a:spcPts val="1680"/>
              </a:spcAft>
            </a:pPr>
            <a:r>
              <a:rPr lang="en-US" sz="600">
                <a:solidFill>
                  <a:srgbClr val="F08437"/>
                </a:solidFill>
                <a:latin typeface="Arial"/>
              </a:rPr>
              <a:t>The Boys Taught M e Something</a:t>
            </a:r>
          </a:p>
          <a:p>
            <a:pPr algn="ctr" indent="0">
              <a:spcAft>
                <a:spcPts val="490"/>
              </a:spcAft>
            </a:pPr>
            <a:r>
              <a:rPr lang="en-US" sz="600">
                <a:solidFill>
                  <a:srgbClr val="F08437"/>
                </a:solidFill>
                <a:latin typeface="Arial"/>
              </a:rPr>
              <a:t>300 X 200cm</a:t>
            </a:r>
          </a:p>
          <a:p>
            <a:pPr algn="ctr" indent="0">
              <a:spcAft>
                <a:spcPts val="490"/>
              </a:spcAft>
            </a:pPr>
            <a:r>
              <a:rPr lang="zh-TW" sz="600">
                <a:solidFill>
                  <a:srgbClr val="F08437"/>
                </a:solidFill>
                <a:latin typeface="MingLiU"/>
                <a:ea typeface="MingLiU"/>
              </a:rPr>
              <a:t>布面综合材料</a:t>
            </a:r>
          </a:p>
          <a:p>
            <a:pPr algn="ctr" indent="0">
              <a:spcAft>
                <a:spcPts val="490"/>
              </a:spcAft>
            </a:pPr>
            <a:r>
              <a:rPr lang="en-US" sz="600">
                <a:solidFill>
                  <a:srgbClr val="F08437"/>
                </a:solidFill>
                <a:latin typeface="Arial"/>
              </a:rPr>
              <a:t>Mixed media o n canvas</a:t>
            </a:r>
          </a:p>
          <a:p>
            <a:pPr algn="ctr" indent="0"/>
            <a:r>
              <a:rPr lang="en-US" sz="600">
                <a:solidFill>
                  <a:srgbClr val="F08437"/>
                </a:solidFill>
                <a:latin typeface="Arial"/>
              </a:rPr>
              <a:t>2008</a:t>
            </a:r>
          </a:p>
        </p:txBody>
      </p:sp>
      <p:sp>
        <p:nvSpPr>
          <p:cNvPr id="4" name=""/>
          <p:cNvSpPr/>
          <p:nvPr/>
        </p:nvSpPr>
        <p:spPr>
          <a:xfrm>
            <a:off x="11231880" y="8214360"/>
            <a:ext cx="259080" cy="131064"/>
          </a:xfrm>
          <a:prstGeom prst="rect">
            <a:avLst/>
          </a:prstGeom>
          <a:solidFill>
            <a:srgbClr val="FFFFFF"/>
          </a:solidFill>
        </p:spPr>
        <p:txBody>
          <a:bodyPr lIns="0" tIns="0" rIns="0" bIns="0" wrap="none">
            <a:noAutofit/>
          </a:bodyPr>
          <a:p>
            <a:pPr indent="0"/>
            <a:r>
              <a:rPr lang="en-US" sz="900">
                <a:solidFill>
                  <a:srgbClr val="E0346E"/>
                </a:solidFill>
                <a:latin typeface="Arial"/>
              </a:rPr>
              <a:t>123</a:t>
            </a: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393936" y="2846832"/>
            <a:ext cx="3892296" cy="2587752"/>
          </a:xfrm>
          <a:prstGeom prst="rect">
            <a:avLst/>
          </a:prstGeom>
        </p:spPr>
      </p:pic>
      <p:sp>
        <p:nvSpPr>
          <p:cNvPr id="3" name=""/>
          <p:cNvSpPr/>
          <p:nvPr/>
        </p:nvSpPr>
        <p:spPr>
          <a:xfrm>
            <a:off x="3145536" y="3526536"/>
            <a:ext cx="1271016" cy="1319784"/>
          </a:xfrm>
          <a:prstGeom prst="rect">
            <a:avLst/>
          </a:prstGeom>
          <a:solidFill>
            <a:srgbClr val="FFFFFF"/>
          </a:solidFill>
        </p:spPr>
        <p:txBody>
          <a:bodyPr lIns="0" tIns="0" rIns="0" bIns="0">
            <a:noAutofit/>
          </a:bodyPr>
          <a:p>
            <a:pPr algn="ctr" indent="0">
              <a:spcAft>
                <a:spcPts val="490"/>
              </a:spcAft>
            </a:pPr>
            <a:r>
              <a:rPr lang="zh-TW" sz="600">
                <a:solidFill>
                  <a:srgbClr val="624B84"/>
                </a:solidFill>
                <a:latin typeface="MingLiU"/>
                <a:ea typeface="MingLiU"/>
              </a:rPr>
              <a:t>燃頰的房子</a:t>
            </a:r>
          </a:p>
          <a:p>
            <a:pPr algn="ctr" indent="0">
              <a:spcAft>
                <a:spcPts val="1680"/>
              </a:spcAft>
            </a:pPr>
            <a:r>
              <a:rPr lang="en-US" sz="600">
                <a:solidFill>
                  <a:srgbClr val="624B84"/>
                </a:solidFill>
                <a:latin typeface="Arial"/>
              </a:rPr>
              <a:t>The Burning House</a:t>
            </a:r>
          </a:p>
          <a:p>
            <a:pPr algn="ctr" indent="0">
              <a:spcAft>
                <a:spcPts val="490"/>
              </a:spcAft>
            </a:pPr>
            <a:r>
              <a:rPr lang="en-US" sz="600">
                <a:solidFill>
                  <a:srgbClr val="624B84"/>
                </a:solidFill>
                <a:latin typeface="Arial"/>
              </a:rPr>
              <a:t>60 X 90cm</a:t>
            </a:r>
          </a:p>
          <a:p>
            <a:pPr algn="ctr" indent="0">
              <a:spcAft>
                <a:spcPts val="490"/>
              </a:spcAft>
            </a:pPr>
            <a:r>
              <a:rPr lang="zh-TW" sz="600">
                <a:solidFill>
                  <a:srgbClr val="624B84"/>
                </a:solidFill>
                <a:latin typeface="MingLiU"/>
                <a:ea typeface="MingLiU"/>
              </a:rPr>
              <a:t>布面综合材料</a:t>
            </a:r>
          </a:p>
          <a:p>
            <a:pPr algn="ctr" indent="0">
              <a:spcAft>
                <a:spcPts val="490"/>
              </a:spcAft>
            </a:pPr>
            <a:r>
              <a:rPr lang="en-US" sz="600">
                <a:solidFill>
                  <a:srgbClr val="624B84"/>
                </a:solidFill>
                <a:latin typeface="Arial"/>
              </a:rPr>
              <a:t>Mixed media on canvas</a:t>
            </a:r>
          </a:p>
          <a:p>
            <a:pPr algn="ctr" indent="0"/>
            <a:r>
              <a:rPr lang="en-US" sz="600">
                <a:solidFill>
                  <a:srgbClr val="624B84"/>
                </a:solidFill>
                <a:latin typeface="Arial"/>
              </a:rPr>
              <a:t>2009</a:t>
            </a:r>
          </a:p>
        </p:txBody>
      </p:sp>
      <p:sp>
        <p:nvSpPr>
          <p:cNvPr id="4" name=""/>
          <p:cNvSpPr/>
          <p:nvPr/>
        </p:nvSpPr>
        <p:spPr>
          <a:xfrm>
            <a:off x="11222736" y="8208264"/>
            <a:ext cx="259080" cy="134112"/>
          </a:xfrm>
          <a:prstGeom prst="rect">
            <a:avLst/>
          </a:prstGeom>
          <a:solidFill>
            <a:srgbClr val="FFFFFF"/>
          </a:solidFill>
        </p:spPr>
        <p:txBody>
          <a:bodyPr lIns="0" tIns="0" rIns="0" bIns="0" wrap="none">
            <a:noAutofit/>
          </a:bodyPr>
          <a:p>
            <a:pPr indent="0"/>
            <a:r>
              <a:rPr lang="en-US" sz="900">
                <a:solidFill>
                  <a:srgbClr val="E0346E"/>
                </a:solidFill>
                <a:latin typeface="Arial"/>
              </a:rPr>
              <a:t>125</a:t>
            </a:r>
          </a:p>
        </p:txBody>
      </p:sp>
    </p:spTree>
  </p:cSld>
  <p:clrMapOvr>
    <a:overrideClrMapping bg1="lt1" tx1="dk1" bg2="lt2" tx2="dk2" accent1="accent1" accent2="accent2" accent3="accent3" accent4="accent4" accent5="accent5" accent6="accent6" hlink="hlink" folHlink="folHlink"/>
  </p:clrMapOvr>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8095488" y="1871472"/>
            <a:ext cx="6489192" cy="4538472"/>
          </a:xfrm>
          <a:prstGeom prst="rect">
            <a:avLst/>
          </a:prstGeom>
        </p:spPr>
      </p:pic>
      <p:sp>
        <p:nvSpPr>
          <p:cNvPr id="3" name=""/>
          <p:cNvSpPr/>
          <p:nvPr/>
        </p:nvSpPr>
        <p:spPr>
          <a:xfrm>
            <a:off x="3145536" y="3502152"/>
            <a:ext cx="1271016" cy="1319784"/>
          </a:xfrm>
          <a:prstGeom prst="rect">
            <a:avLst/>
          </a:prstGeom>
          <a:solidFill>
            <a:srgbClr val="FFFFFF"/>
          </a:solidFill>
        </p:spPr>
        <p:txBody>
          <a:bodyPr lIns="0" tIns="0" rIns="0" bIns="0">
            <a:noAutofit/>
          </a:bodyPr>
          <a:p>
            <a:pPr algn="ctr" indent="0">
              <a:spcAft>
                <a:spcPts val="490"/>
              </a:spcAft>
            </a:pPr>
            <a:r>
              <a:rPr lang="zh-TW" sz="600">
                <a:solidFill>
                  <a:srgbClr val="E0346E"/>
                </a:solidFill>
                <a:latin typeface="MingLiU"/>
                <a:ea typeface="MingLiU"/>
              </a:rPr>
              <a:t>金里王子</a:t>
            </a:r>
          </a:p>
          <a:p>
            <a:pPr algn="ctr" indent="0">
              <a:spcAft>
                <a:spcPts val="1680"/>
              </a:spcAft>
            </a:pPr>
            <a:r>
              <a:rPr lang="en-US" sz="600">
                <a:solidFill>
                  <a:srgbClr val="E0346E"/>
                </a:solidFill>
                <a:latin typeface="Arial"/>
              </a:rPr>
              <a:t>The Goldfish Prince</a:t>
            </a:r>
          </a:p>
          <a:p>
            <a:pPr algn="ctr" indent="0">
              <a:spcAft>
                <a:spcPts val="490"/>
              </a:spcAft>
            </a:pPr>
            <a:r>
              <a:rPr lang="en-US" sz="600">
                <a:solidFill>
                  <a:srgbClr val="E0346E"/>
                </a:solidFill>
                <a:latin typeface="Arial"/>
              </a:rPr>
              <a:t>1 40 X 200cm</a:t>
            </a:r>
          </a:p>
          <a:p>
            <a:pPr algn="ctr" indent="0">
              <a:spcAft>
                <a:spcPts val="490"/>
              </a:spcAft>
            </a:pPr>
            <a:r>
              <a:rPr lang="zh-TW" sz="600">
                <a:solidFill>
                  <a:srgbClr val="E0346E"/>
                </a:solidFill>
                <a:latin typeface="MingLiU"/>
                <a:ea typeface="MingLiU"/>
              </a:rPr>
              <a:t>布面综合材料</a:t>
            </a:r>
          </a:p>
          <a:p>
            <a:pPr algn="ctr" indent="0">
              <a:spcAft>
                <a:spcPts val="490"/>
              </a:spcAft>
            </a:pPr>
            <a:r>
              <a:rPr lang="en-US" sz="600">
                <a:solidFill>
                  <a:srgbClr val="E0346E"/>
                </a:solidFill>
                <a:latin typeface="Arial"/>
              </a:rPr>
              <a:t>Mixed media on canvas</a:t>
            </a:r>
          </a:p>
          <a:p>
            <a:pPr algn="ctr" indent="0"/>
            <a:r>
              <a:rPr lang="en-US" sz="600">
                <a:solidFill>
                  <a:srgbClr val="E0346E"/>
                </a:solidFill>
                <a:latin typeface="Arial"/>
              </a:rPr>
              <a:t>2009</a:t>
            </a:r>
          </a:p>
        </p:txBody>
      </p:sp>
      <p:sp>
        <p:nvSpPr>
          <p:cNvPr id="4" name=""/>
          <p:cNvSpPr/>
          <p:nvPr/>
        </p:nvSpPr>
        <p:spPr>
          <a:xfrm>
            <a:off x="11222736" y="8208264"/>
            <a:ext cx="259080" cy="131064"/>
          </a:xfrm>
          <a:prstGeom prst="rect">
            <a:avLst/>
          </a:prstGeom>
          <a:solidFill>
            <a:srgbClr val="FFFFFF"/>
          </a:solidFill>
        </p:spPr>
        <p:txBody>
          <a:bodyPr lIns="0" tIns="0" rIns="0" bIns="0" wrap="none">
            <a:noAutofit/>
          </a:bodyPr>
          <a:p>
            <a:pPr indent="0"/>
            <a:r>
              <a:rPr lang="en-US" sz="900">
                <a:solidFill>
                  <a:srgbClr val="E0346E"/>
                </a:solidFill>
                <a:latin typeface="Arial"/>
              </a:rPr>
              <a:t>127</a:t>
            </a: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753600" y="2008632"/>
            <a:ext cx="3172968" cy="4264152"/>
          </a:xfrm>
          <a:prstGeom prst="rect">
            <a:avLst/>
          </a:prstGeom>
        </p:spPr>
      </p:pic>
      <p:sp>
        <p:nvSpPr>
          <p:cNvPr id="3" name=""/>
          <p:cNvSpPr/>
          <p:nvPr/>
        </p:nvSpPr>
        <p:spPr>
          <a:xfrm>
            <a:off x="3276600" y="3459480"/>
            <a:ext cx="1008888" cy="1319784"/>
          </a:xfrm>
          <a:prstGeom prst="rect">
            <a:avLst/>
          </a:prstGeom>
          <a:solidFill>
            <a:srgbClr val="FFFFFF"/>
          </a:solidFill>
        </p:spPr>
        <p:txBody>
          <a:bodyPr lIns="0" tIns="0" rIns="0" bIns="0">
            <a:noAutofit/>
          </a:bodyPr>
          <a:p>
            <a:pPr algn="ctr" indent="0">
              <a:spcAft>
                <a:spcPts val="490"/>
              </a:spcAft>
            </a:pPr>
            <a:r>
              <a:rPr lang="zh-TW" sz="600">
                <a:solidFill>
                  <a:srgbClr val="F08437"/>
                </a:solidFill>
                <a:latin typeface="MingLiU"/>
                <a:ea typeface="MingLiU"/>
              </a:rPr>
              <a:t>宝塔糖</a:t>
            </a:r>
          </a:p>
          <a:p>
            <a:pPr algn="ctr" indent="0">
              <a:spcAft>
                <a:spcPts val="1680"/>
              </a:spcAft>
            </a:pPr>
            <a:r>
              <a:rPr lang="en-US" sz="600">
                <a:solidFill>
                  <a:srgbClr val="F08437"/>
                </a:solidFill>
                <a:latin typeface="Arial"/>
              </a:rPr>
              <a:t>The Sugar Pagoda</a:t>
            </a:r>
          </a:p>
          <a:p>
            <a:pPr algn="ctr" indent="0">
              <a:spcAft>
                <a:spcPts val="490"/>
              </a:spcAft>
            </a:pPr>
            <a:r>
              <a:rPr lang="en-US" sz="600">
                <a:solidFill>
                  <a:srgbClr val="F08437"/>
                </a:solidFill>
                <a:latin typeface="Arial"/>
              </a:rPr>
              <a:t>1 30 X 97cm</a:t>
            </a:r>
          </a:p>
          <a:p>
            <a:pPr algn="ctr" indent="0">
              <a:spcAft>
                <a:spcPts val="490"/>
              </a:spcAft>
            </a:pPr>
            <a:r>
              <a:rPr lang="zh-TW" sz="600">
                <a:solidFill>
                  <a:srgbClr val="F08437"/>
                </a:solidFill>
                <a:latin typeface="MingLiU"/>
                <a:ea typeface="MingLiU"/>
              </a:rPr>
              <a:t>布面丙烯</a:t>
            </a:r>
          </a:p>
          <a:p>
            <a:pPr algn="ctr" indent="0">
              <a:spcAft>
                <a:spcPts val="490"/>
              </a:spcAft>
            </a:pPr>
            <a:r>
              <a:rPr lang="en-US" sz="600">
                <a:solidFill>
                  <a:srgbClr val="F08437"/>
                </a:solidFill>
                <a:latin typeface="Arial"/>
              </a:rPr>
              <a:t>Acrylic o n canvas</a:t>
            </a:r>
          </a:p>
          <a:p>
            <a:pPr algn="ctr" indent="0"/>
            <a:r>
              <a:rPr lang="en-US" sz="600">
                <a:solidFill>
                  <a:srgbClr val="F08437"/>
                </a:solidFill>
                <a:latin typeface="Arial"/>
              </a:rPr>
              <a:t>201 1</a:t>
            </a:r>
          </a:p>
        </p:txBody>
      </p:sp>
      <p:sp>
        <p:nvSpPr>
          <p:cNvPr id="4" name=""/>
          <p:cNvSpPr/>
          <p:nvPr/>
        </p:nvSpPr>
        <p:spPr>
          <a:xfrm>
            <a:off x="11222736" y="8208264"/>
            <a:ext cx="259080" cy="134112"/>
          </a:xfrm>
          <a:prstGeom prst="rect">
            <a:avLst/>
          </a:prstGeom>
          <a:solidFill>
            <a:srgbClr val="FFFFFF"/>
          </a:solidFill>
        </p:spPr>
        <p:txBody>
          <a:bodyPr lIns="0" tIns="0" rIns="0" bIns="0" wrap="none">
            <a:noAutofit/>
          </a:bodyPr>
          <a:p>
            <a:pPr indent="0"/>
            <a:r>
              <a:rPr lang="en-US" sz="900">
                <a:solidFill>
                  <a:srgbClr val="E0346E"/>
                </a:solidFill>
                <a:latin typeface="Arial"/>
              </a:rPr>
              <a:t>129</a:t>
            </a:r>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7562088" y="0"/>
            <a:ext cx="7559040" cy="8641080"/>
          </a:xfrm>
          <a:prstGeom prst="rect">
            <a:avLst/>
          </a:prstGeom>
        </p:spPr>
      </p:pic>
      <p:sp>
        <p:nvSpPr>
          <p:cNvPr id="3" name=""/>
          <p:cNvSpPr/>
          <p:nvPr/>
        </p:nvSpPr>
        <p:spPr>
          <a:xfrm>
            <a:off x="3105912" y="3502152"/>
            <a:ext cx="1350264" cy="1319784"/>
          </a:xfrm>
          <a:prstGeom prst="rect">
            <a:avLst/>
          </a:prstGeom>
          <a:solidFill>
            <a:srgbClr val="FFFFFF"/>
          </a:solidFill>
        </p:spPr>
        <p:txBody>
          <a:bodyPr lIns="0" tIns="0" rIns="0" bIns="0">
            <a:noAutofit/>
          </a:bodyPr>
          <a:p>
            <a:pPr algn="ctr" indent="0">
              <a:spcAft>
                <a:spcPts val="490"/>
              </a:spcAft>
            </a:pPr>
            <a:r>
              <a:rPr lang="zh-TW" sz="600">
                <a:solidFill>
                  <a:srgbClr val="D10037"/>
                </a:solidFill>
                <a:latin typeface="MingLiU"/>
                <a:ea typeface="MingLiU"/>
              </a:rPr>
              <a:t>魔鬼与我同生</a:t>
            </a:r>
          </a:p>
          <a:p>
            <a:pPr algn="ctr" indent="0">
              <a:spcAft>
                <a:spcPts val="1680"/>
              </a:spcAft>
            </a:pPr>
            <a:r>
              <a:rPr lang="en-US" sz="600">
                <a:solidFill>
                  <a:srgbClr val="D10037"/>
                </a:solidFill>
                <a:latin typeface="Arial"/>
              </a:rPr>
              <a:t>The Devil Lives with Me</a:t>
            </a:r>
          </a:p>
          <a:p>
            <a:pPr algn="ctr" indent="0">
              <a:spcAft>
                <a:spcPts val="490"/>
              </a:spcAft>
            </a:pPr>
            <a:r>
              <a:rPr lang="en-US" sz="600">
                <a:solidFill>
                  <a:srgbClr val="D10037"/>
                </a:solidFill>
                <a:latin typeface="Arial"/>
              </a:rPr>
              <a:t>1 40 X 1 20cm</a:t>
            </a:r>
          </a:p>
          <a:p>
            <a:pPr algn="ctr" indent="0">
              <a:spcAft>
                <a:spcPts val="490"/>
              </a:spcAft>
            </a:pPr>
            <a:r>
              <a:rPr lang="zh-TW" sz="600">
                <a:solidFill>
                  <a:srgbClr val="D10037"/>
                </a:solidFill>
                <a:latin typeface="MingLiU"/>
                <a:ea typeface="MingLiU"/>
              </a:rPr>
              <a:t>布面综合材料</a:t>
            </a:r>
          </a:p>
          <a:p>
            <a:pPr algn="ctr" indent="0">
              <a:spcAft>
                <a:spcPts val="490"/>
              </a:spcAft>
            </a:pPr>
            <a:r>
              <a:rPr lang="en-US" sz="600">
                <a:solidFill>
                  <a:srgbClr val="D10037"/>
                </a:solidFill>
                <a:latin typeface="Arial"/>
              </a:rPr>
              <a:t>Mixed media on canvas</a:t>
            </a:r>
          </a:p>
          <a:p>
            <a:pPr algn="ctr" indent="0"/>
            <a:r>
              <a:rPr lang="en-US" sz="600">
                <a:solidFill>
                  <a:srgbClr val="D10037"/>
                </a:solidFill>
                <a:latin typeface="Arial"/>
              </a:rPr>
              <a:t>201 1</a:t>
            </a: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777984" y="2042160"/>
            <a:ext cx="3121152" cy="4197096"/>
          </a:xfrm>
          <a:prstGeom prst="rect">
            <a:avLst/>
          </a:prstGeom>
        </p:spPr>
      </p:pic>
      <p:sp>
        <p:nvSpPr>
          <p:cNvPr id="3" name=""/>
          <p:cNvSpPr/>
          <p:nvPr/>
        </p:nvSpPr>
        <p:spPr>
          <a:xfrm>
            <a:off x="3145536" y="3459480"/>
            <a:ext cx="1271016" cy="1115568"/>
          </a:xfrm>
          <a:prstGeom prst="rect">
            <a:avLst/>
          </a:prstGeom>
          <a:solidFill>
            <a:srgbClr val="FFFFFF"/>
          </a:solidFill>
        </p:spPr>
        <p:txBody>
          <a:bodyPr lIns="0" tIns="0" rIns="0" bIns="0">
            <a:noAutofit/>
          </a:bodyPr>
          <a:p>
            <a:pPr algn="ctr" indent="0">
              <a:spcAft>
                <a:spcPts val="490"/>
              </a:spcAft>
            </a:pPr>
            <a:r>
              <a:rPr lang="zh-CN" sz="600">
                <a:solidFill>
                  <a:srgbClr val="F08437"/>
                </a:solidFill>
                <a:latin typeface="MingLiU"/>
                <a:ea typeface="MingLiU"/>
              </a:rPr>
              <a:t>性幻想</a:t>
            </a:r>
          </a:p>
          <a:p>
            <a:pPr algn="ctr" indent="0">
              <a:spcAft>
                <a:spcPts val="1680"/>
              </a:spcAft>
            </a:pPr>
            <a:r>
              <a:rPr lang="en-US" sz="600">
                <a:solidFill>
                  <a:srgbClr val="F08437"/>
                </a:solidFill>
                <a:latin typeface="Arial"/>
              </a:rPr>
              <a:t>Sexual Fantasy</a:t>
            </a:r>
          </a:p>
          <a:p>
            <a:pPr algn="ctr" indent="0">
              <a:spcAft>
                <a:spcPts val="490"/>
              </a:spcAft>
            </a:pPr>
            <a:r>
              <a:rPr lang="en-US" sz="600">
                <a:solidFill>
                  <a:srgbClr val="F08437"/>
                </a:solidFill>
                <a:latin typeface="Arial"/>
              </a:rPr>
              <a:t>1 30 X 97cm</a:t>
            </a:r>
          </a:p>
          <a:p>
            <a:pPr algn="ctr" indent="0">
              <a:spcAft>
                <a:spcPts val="490"/>
              </a:spcAft>
            </a:pPr>
            <a:r>
              <a:rPr lang="zh-TW" sz="600">
                <a:solidFill>
                  <a:srgbClr val="F08437"/>
                </a:solidFill>
                <a:latin typeface="MingLiU"/>
                <a:ea typeface="MingLiU"/>
              </a:rPr>
              <a:t>布面综合材料</a:t>
            </a:r>
          </a:p>
          <a:p>
            <a:pPr algn="ctr" indent="0"/>
            <a:r>
              <a:rPr lang="en-US" sz="600">
                <a:solidFill>
                  <a:srgbClr val="F08437"/>
                </a:solidFill>
                <a:latin typeface="Arial"/>
              </a:rPr>
              <a:t>Mixed media on canvas</a:t>
            </a:r>
          </a:p>
        </p:txBody>
      </p:sp>
      <p:sp>
        <p:nvSpPr>
          <p:cNvPr id="4" name=""/>
          <p:cNvSpPr/>
          <p:nvPr/>
        </p:nvSpPr>
        <p:spPr>
          <a:xfrm>
            <a:off x="3657600" y="4681728"/>
            <a:ext cx="246888" cy="97536"/>
          </a:xfrm>
          <a:prstGeom prst="rect">
            <a:avLst/>
          </a:prstGeom>
          <a:solidFill>
            <a:srgbClr val="FFFFFF"/>
          </a:solidFill>
        </p:spPr>
        <p:txBody>
          <a:bodyPr lIns="0" tIns="0" rIns="0" bIns="0" wrap="none">
            <a:noAutofit/>
          </a:bodyPr>
          <a:p>
            <a:pPr algn="ctr" indent="0"/>
            <a:r>
              <a:rPr lang="en-US" sz="600">
                <a:solidFill>
                  <a:srgbClr val="F08437"/>
                </a:solidFill>
                <a:latin typeface="Arial"/>
              </a:rPr>
              <a:t>2012</a:t>
            </a:r>
          </a:p>
        </p:txBody>
      </p:sp>
      <p:sp>
        <p:nvSpPr>
          <p:cNvPr id="5" name=""/>
          <p:cNvSpPr/>
          <p:nvPr/>
        </p:nvSpPr>
        <p:spPr>
          <a:xfrm>
            <a:off x="11222736" y="8208264"/>
            <a:ext cx="259080" cy="131064"/>
          </a:xfrm>
          <a:prstGeom prst="rect">
            <a:avLst/>
          </a:prstGeom>
          <a:solidFill>
            <a:srgbClr val="FFFFFF"/>
          </a:solidFill>
        </p:spPr>
        <p:txBody>
          <a:bodyPr lIns="0" tIns="0" rIns="0" bIns="0" wrap="none">
            <a:noAutofit/>
          </a:bodyPr>
          <a:p>
            <a:pPr indent="0"/>
            <a:r>
              <a:rPr lang="en-US" sz="900">
                <a:solidFill>
                  <a:srgbClr val="E0346E"/>
                </a:solidFill>
                <a:latin typeface="Arial"/>
              </a:rPr>
              <a:t>133</a:t>
            </a:r>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8976360" y="6096"/>
            <a:ext cx="4898136" cy="8558784"/>
          </a:xfrm>
          <a:prstGeom prst="rect">
            <a:avLst/>
          </a:prstGeom>
        </p:spPr>
      </p:pic>
      <p:sp>
        <p:nvSpPr>
          <p:cNvPr id="3" name=""/>
          <p:cNvSpPr/>
          <p:nvPr/>
        </p:nvSpPr>
        <p:spPr>
          <a:xfrm>
            <a:off x="3145536" y="3459480"/>
            <a:ext cx="1271016" cy="1319784"/>
          </a:xfrm>
          <a:prstGeom prst="rect">
            <a:avLst/>
          </a:prstGeom>
          <a:solidFill>
            <a:srgbClr val="FFFFFF"/>
          </a:solidFill>
        </p:spPr>
        <p:txBody>
          <a:bodyPr lIns="0" tIns="0" rIns="0" bIns="0">
            <a:noAutofit/>
          </a:bodyPr>
          <a:p>
            <a:pPr algn="ctr" indent="0">
              <a:spcAft>
                <a:spcPts val="490"/>
              </a:spcAft>
            </a:pPr>
            <a:r>
              <a:rPr lang="zh-TW" sz="600">
                <a:solidFill>
                  <a:srgbClr val="F08437"/>
                </a:solidFill>
                <a:latin typeface="MingLiU"/>
                <a:ea typeface="MingLiU"/>
              </a:rPr>
              <a:t>—个人的圣诞节</a:t>
            </a:r>
          </a:p>
          <a:p>
            <a:pPr algn="ctr" indent="0">
              <a:spcAft>
                <a:spcPts val="1680"/>
              </a:spcAft>
            </a:pPr>
            <a:r>
              <a:rPr lang="en-US" sz="600">
                <a:solidFill>
                  <a:srgbClr val="F08437"/>
                </a:solidFill>
                <a:latin typeface="Arial"/>
              </a:rPr>
              <a:t>Lonely Christmas</a:t>
            </a:r>
          </a:p>
          <a:p>
            <a:pPr algn="ctr" indent="0">
              <a:spcAft>
                <a:spcPts val="490"/>
              </a:spcAft>
            </a:pPr>
            <a:r>
              <a:rPr lang="zh-TW" sz="600">
                <a:solidFill>
                  <a:srgbClr val="F08437"/>
                </a:solidFill>
                <a:latin typeface="Arial"/>
                <a:ea typeface="Arial"/>
              </a:rPr>
              <a:t>1 30 X </a:t>
            </a:r>
            <a:r>
              <a:rPr lang="en-US" sz="600">
                <a:solidFill>
                  <a:srgbClr val="F08437"/>
                </a:solidFill>
                <a:latin typeface="Arial"/>
              </a:rPr>
              <a:t>97cm</a:t>
            </a:r>
          </a:p>
          <a:p>
            <a:pPr algn="ctr" indent="0">
              <a:spcAft>
                <a:spcPts val="490"/>
              </a:spcAft>
            </a:pPr>
            <a:r>
              <a:rPr lang="zh-TW" sz="600">
                <a:solidFill>
                  <a:srgbClr val="F08437"/>
                </a:solidFill>
                <a:latin typeface="MingLiU"/>
                <a:ea typeface="MingLiU"/>
              </a:rPr>
              <a:t>布面综合材料</a:t>
            </a:r>
          </a:p>
          <a:p>
            <a:pPr algn="ctr" indent="0">
              <a:spcAft>
                <a:spcPts val="490"/>
              </a:spcAft>
            </a:pPr>
            <a:r>
              <a:rPr lang="en-US" sz="600">
                <a:solidFill>
                  <a:srgbClr val="F08437"/>
                </a:solidFill>
                <a:latin typeface="Arial"/>
              </a:rPr>
              <a:t>Mixed media on canvas</a:t>
            </a:r>
          </a:p>
          <a:p>
            <a:pPr algn="ctr" indent="0"/>
            <a:r>
              <a:rPr lang="en-US" sz="600">
                <a:solidFill>
                  <a:srgbClr val="F08437"/>
                </a:solidFill>
                <a:latin typeface="Arial"/>
              </a:rPr>
              <a:t>2012</a:t>
            </a:r>
          </a:p>
        </p:txBody>
      </p:sp>
    </p:spTree>
  </p:cSld>
  <p:clrMapOvr>
    <a:overrideClrMapping bg1="lt1" tx1="dk1" bg2="lt2" tx2="dk2" accent1="accent1" accent2="accent2" accent3="accent3" accent4="accent4" accent5="accent5" accent6="accent6" hlink="hlink" folHlink="folHlink"/>
  </p:clrMapOvr>
</p:sld>
</file>

<file path=ppt/slides/slide6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729216" y="2127504"/>
            <a:ext cx="4221480" cy="7022592"/>
          </a:xfrm>
          <a:prstGeom prst="rect">
            <a:avLst/>
          </a:prstGeom>
        </p:spPr>
      </p:pic>
      <p:sp>
        <p:nvSpPr>
          <p:cNvPr id="3" name=""/>
          <p:cNvSpPr/>
          <p:nvPr/>
        </p:nvSpPr>
        <p:spPr>
          <a:xfrm>
            <a:off x="3681984" y="3096768"/>
            <a:ext cx="213360" cy="118872"/>
          </a:xfrm>
          <a:prstGeom prst="rect">
            <a:avLst/>
          </a:prstGeom>
          <a:solidFill>
            <a:srgbClr val="FFFFFF"/>
          </a:solidFill>
        </p:spPr>
        <p:txBody>
          <a:bodyPr lIns="0" tIns="0" rIns="0" bIns="0" wrap="none">
            <a:noAutofit/>
          </a:bodyPr>
          <a:p>
            <a:pPr algn="just" indent="0"/>
            <a:r>
              <a:rPr lang="en-US" sz="600">
                <a:solidFill>
                  <a:srgbClr val="BDB955"/>
                </a:solidFill>
                <a:latin typeface="Arial"/>
              </a:rPr>
              <a:t>Ong</a:t>
            </a:r>
          </a:p>
        </p:txBody>
      </p:sp>
      <p:sp>
        <p:nvSpPr>
          <p:cNvPr id="4" name=""/>
          <p:cNvSpPr/>
          <p:nvPr/>
        </p:nvSpPr>
        <p:spPr>
          <a:xfrm>
            <a:off x="4346448" y="2977896"/>
            <a:ext cx="505968" cy="167640"/>
          </a:xfrm>
          <a:prstGeom prst="rect">
            <a:avLst/>
          </a:prstGeom>
          <a:solidFill>
            <a:srgbClr val="FFFFFF"/>
          </a:solidFill>
        </p:spPr>
        <p:txBody>
          <a:bodyPr lIns="0" tIns="0" rIns="0" bIns="0" wrap="none">
            <a:noAutofit/>
          </a:bodyPr>
          <a:p>
            <a:pPr indent="0"/>
            <a:r>
              <a:rPr lang="zh-TW" sz="600">
                <a:solidFill>
                  <a:srgbClr val="BDB955"/>
                </a:solidFill>
                <a:latin typeface="MingLiU"/>
                <a:ea typeface="MingLiU"/>
              </a:rPr>
              <a:t>百年的孤独</a:t>
            </a:r>
          </a:p>
        </p:txBody>
      </p:sp>
      <p:sp>
        <p:nvSpPr>
          <p:cNvPr id="5" name=""/>
          <p:cNvSpPr/>
          <p:nvPr/>
        </p:nvSpPr>
        <p:spPr>
          <a:xfrm>
            <a:off x="3928872" y="3130296"/>
            <a:ext cx="566928" cy="161544"/>
          </a:xfrm>
          <a:prstGeom prst="rect">
            <a:avLst/>
          </a:prstGeom>
          <a:solidFill>
            <a:srgbClr val="FFFFFF"/>
          </a:solidFill>
        </p:spPr>
        <p:txBody>
          <a:bodyPr lIns="0" tIns="0" rIns="0" bIns="0" wrap="none">
            <a:noAutofit/>
          </a:bodyPr>
          <a:p>
            <a:pPr indent="0"/>
            <a:r>
              <a:rPr lang="en-US" sz="600">
                <a:solidFill>
                  <a:srgbClr val="BDB955"/>
                </a:solidFill>
                <a:latin typeface="Arial"/>
              </a:rPr>
              <a:t>Hundred </a:t>
            </a:r>
            <a:r>
              <a:rPr lang="en-US" cap="small" sz="600">
                <a:solidFill>
                  <a:srgbClr val="BDB955"/>
                </a:solidFill>
                <a:latin typeface="Arial"/>
              </a:rPr>
              <a:t>y</a:t>
            </a:r>
          </a:p>
        </p:txBody>
      </p:sp>
      <p:sp>
        <p:nvSpPr>
          <p:cNvPr id="6" name=""/>
          <p:cNvSpPr/>
          <p:nvPr/>
        </p:nvSpPr>
        <p:spPr>
          <a:xfrm>
            <a:off x="4477512" y="3221736"/>
            <a:ext cx="414528" cy="124968"/>
          </a:xfrm>
          <a:prstGeom prst="rect">
            <a:avLst/>
          </a:prstGeom>
          <a:solidFill>
            <a:srgbClr val="FFFFFF"/>
          </a:solidFill>
        </p:spPr>
        <p:txBody>
          <a:bodyPr lIns="0" tIns="0" rIns="0" bIns="0" wrap="none">
            <a:noAutofit/>
          </a:bodyPr>
          <a:p>
            <a:pPr indent="0"/>
            <a:r>
              <a:rPr lang="en-US" baseline="30000" sz="600">
                <a:solidFill>
                  <a:srgbClr val="BDB955"/>
                </a:solidFill>
                <a:latin typeface="Arial"/>
              </a:rPr>
              <a:t>ear</a:t>
            </a:r>
            <a:r>
              <a:rPr lang="en-US" sz="600">
                <a:solidFill>
                  <a:srgbClr val="BDB955"/>
                </a:solidFill>
                <a:latin typeface="Arial"/>
              </a:rPr>
              <a:t>s </a:t>
            </a:r>
            <a:r>
              <a:rPr lang="en-US" i="1" sz="600">
                <a:solidFill>
                  <a:srgbClr val="BDB955"/>
                </a:solidFill>
                <a:latin typeface="Arial"/>
              </a:rPr>
              <a:t>of</a:t>
            </a:r>
          </a:p>
        </p:txBody>
      </p:sp>
      <p:sp>
        <p:nvSpPr>
          <p:cNvPr id="7" name=""/>
          <p:cNvSpPr/>
          <p:nvPr/>
        </p:nvSpPr>
        <p:spPr>
          <a:xfrm>
            <a:off x="4925568" y="3264408"/>
            <a:ext cx="448056" cy="149352"/>
          </a:xfrm>
          <a:prstGeom prst="rect">
            <a:avLst/>
          </a:prstGeom>
          <a:solidFill>
            <a:srgbClr val="FFFFFF"/>
          </a:solidFill>
        </p:spPr>
        <p:txBody>
          <a:bodyPr lIns="0" tIns="0" rIns="0" bIns="0" wrap="none">
            <a:noAutofit/>
          </a:bodyPr>
          <a:p>
            <a:pPr indent="0"/>
            <a:r>
              <a:rPr lang="en-US" sz="600">
                <a:solidFill>
                  <a:srgbClr val="BDB955"/>
                </a:solidFill>
                <a:latin typeface="Arial"/>
              </a:rPr>
              <a:t>SoJitude</a:t>
            </a:r>
          </a:p>
        </p:txBody>
      </p:sp>
      <p:graphicFrame>
        <p:nvGraphicFramePr>
          <p:cNvPr id="8" name=""/>
          <p:cNvGraphicFramePr>
            <a:graphicFrameLocks noGrp="1"/>
          </p:cNvGraphicFramePr>
          <p:nvPr/>
        </p:nvGraphicFramePr>
        <p:xfrm>
          <a:off x="3779520" y="3572256"/>
          <a:ext cx="1267968" cy="752856"/>
        </p:xfrm>
        <a:graphic>
          <a:graphicData uri="http://schemas.openxmlformats.org/drawingml/2006/table">
            <a:tbl>
              <a:tblPr/>
              <a:tblGrid>
                <a:gridCol w="329184"/>
                <a:gridCol w="938784"/>
              </a:tblGrid>
              <a:tr h="365760">
                <a:tc>
                  <a:txBody>
                    <a:bodyPr lIns="0" tIns="0" rIns="0" bIns="0">
                      <a:noAutofit/>
                    </a:bodyPr>
                    <a:p>
                      <a:endParaRPr sz="1800"/>
                    </a:p>
                  </a:txBody>
                  <a:tcPr marL="0" marR="0" marT="0" marB="0"/>
                </a:tc>
                <a:tc>
                  <a:txBody>
                    <a:bodyPr lIns="0" tIns="0" rIns="0" bIns="0">
                      <a:noAutofit/>
                    </a:bodyPr>
                    <a:p>
                      <a:pPr indent="0">
                        <a:spcAft>
                          <a:spcPts val="210"/>
                        </a:spcAft>
                      </a:pPr>
                      <a:r>
                        <a:rPr lang="en-US" sz="600">
                          <a:solidFill>
                            <a:srgbClr val="BDB955"/>
                          </a:solidFill>
                          <a:latin typeface="Arial"/>
                        </a:rPr>
                        <a:t>2</a:t>
                      </a:r>
                      <a:r>
                        <a:rPr lang="en-US" baseline="30000" sz="600">
                          <a:solidFill>
                            <a:srgbClr val="BDB955"/>
                          </a:solidFill>
                          <a:latin typeface="Arial"/>
                        </a:rPr>
                        <a:t>00x</a:t>
                      </a:r>
                      <a:r>
                        <a:rPr lang="en-US" sz="600">
                          <a:solidFill>
                            <a:srgbClr val="BDB955"/>
                          </a:solidFill>
                          <a:latin typeface="Arial"/>
                        </a:rPr>
                        <a:t>100</a:t>
                      </a:r>
                      <a:r>
                        <a:rPr lang="en-US" baseline="-25000" sz="600">
                          <a:solidFill>
                            <a:srgbClr val="BDB955"/>
                          </a:solidFill>
                          <a:latin typeface="Arial"/>
                        </a:rPr>
                        <a:t>Crn</a:t>
                      </a:r>
                    </a:p>
                    <a:p>
                      <a:pPr indent="0"/>
                      <a:r>
                        <a:rPr lang="zh-TW" sz="600">
                          <a:solidFill>
                            <a:srgbClr val="BDB955"/>
                          </a:solidFill>
                          <a:latin typeface="MingLiU"/>
                          <a:ea typeface="MingLiU"/>
                        </a:rPr>
                        <a:t>市面综合材料</a:t>
                      </a:r>
                    </a:p>
                  </a:txBody>
                  <a:tcPr marL="0" marR="0" marT="0" marB="0" anchor="b"/>
                </a:tc>
              </a:tr>
              <a:tr h="387096">
                <a:tc>
                  <a:txBody>
                    <a:bodyPr lIns="0" tIns="0" rIns="0" bIns="0">
                      <a:noAutofit/>
                    </a:bodyPr>
                    <a:p>
                      <a:pPr indent="0"/>
                      <a:r>
                        <a:rPr lang="en-US" i="1" sz="600">
                          <a:solidFill>
                            <a:srgbClr val="BDB955"/>
                          </a:solidFill>
                          <a:latin typeface="Arial"/>
                        </a:rPr>
                        <a:t>Mixed</a:t>
                      </a:r>
                    </a:p>
                  </a:txBody>
                  <a:tcPr marL="0" marR="0" marT="0" marB="0"/>
                </a:tc>
                <a:tc>
                  <a:txBody>
                    <a:bodyPr lIns="0" tIns="0" rIns="0" bIns="0">
                      <a:noAutofit/>
                    </a:bodyPr>
                    <a:p>
                      <a:pPr indent="0"/>
                      <a:r>
                        <a:rPr lang="en-US" sz="600">
                          <a:solidFill>
                            <a:srgbClr val="BDB955"/>
                          </a:solidFill>
                          <a:latin typeface="Arial"/>
                        </a:rPr>
                        <a:t>media o</a:t>
                      </a:r>
                      <a:r>
                        <a:rPr lang="en-US" baseline="-25000" sz="600">
                          <a:solidFill>
                            <a:srgbClr val="BDB955"/>
                          </a:solidFill>
                          <a:latin typeface="Arial"/>
                        </a:rPr>
                        <a:t>n</a:t>
                      </a:r>
                    </a:p>
                    <a:p>
                      <a:pPr algn="just" indent="381000">
                        <a:lnSpc>
                          <a:spcPct val="90000"/>
                        </a:lnSpc>
                      </a:pPr>
                      <a:r>
                        <a:rPr lang="en-US" baseline="30000" sz="600">
                          <a:solidFill>
                            <a:srgbClr val="BDB955"/>
                          </a:solidFill>
                          <a:latin typeface="Arial"/>
                        </a:rPr>
                        <a:t>on c</a:t>
                      </a:r>
                      <a:r>
                        <a:rPr lang="en-US" sz="600">
                          <a:solidFill>
                            <a:srgbClr val="BDB955"/>
                          </a:solidFill>
                          <a:latin typeface="Arial"/>
                        </a:rPr>
                        <a:t>anvas</a:t>
                      </a:r>
                    </a:p>
                    <a:p>
                      <a:pPr indent="152400"/>
                      <a:r>
                        <a:rPr lang="en-US" i="1" sz="600">
                          <a:solidFill>
                            <a:srgbClr val="BDB955"/>
                          </a:solidFill>
                          <a:latin typeface="Arial"/>
                        </a:rPr>
                        <a:t>2012</a:t>
                      </a:r>
                    </a:p>
                  </a:txBody>
                  <a:tcPr marL="0" marR="0" marT="0" marB="0" anchor="b"/>
                </a:tc>
              </a:tr>
            </a:tbl>
          </a:graphicData>
        </a:graphic>
      </p:graphicFrame>
      <p:sp>
        <p:nvSpPr>
          <p:cNvPr id="9" name=""/>
          <p:cNvSpPr/>
          <p:nvPr/>
        </p:nvSpPr>
        <p:spPr>
          <a:xfrm>
            <a:off x="11173968" y="9640824"/>
            <a:ext cx="259080" cy="158496"/>
          </a:xfrm>
          <a:prstGeom prst="rect">
            <a:avLst/>
          </a:prstGeom>
          <a:solidFill>
            <a:srgbClr val="FFFFFF"/>
          </a:solidFill>
        </p:spPr>
        <p:txBody>
          <a:bodyPr lIns="0" tIns="0" rIns="0" bIns="0" wrap="none">
            <a:noAutofit/>
          </a:bodyPr>
          <a:p>
            <a:pPr algn="r" indent="0"/>
            <a:r>
              <a:rPr lang="en-US" i="1" sz="900">
                <a:solidFill>
                  <a:srgbClr val="E0346E"/>
                </a:solidFill>
                <a:latin typeface="Arial"/>
              </a:rPr>
              <a:t>137</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426208" y="2804160"/>
            <a:ext cx="2709672" cy="1405128"/>
          </a:xfrm>
          <a:prstGeom prst="rect">
            <a:avLst/>
          </a:prstGeom>
        </p:spPr>
      </p:pic>
      <p:pic>
        <p:nvPicPr>
          <p:cNvPr id="3" name=""/>
          <p:cNvPicPr>
            <a:picLocks noChangeAspect="1"/>
          </p:cNvPicPr>
          <p:nvPr/>
        </p:nvPicPr>
        <p:blipFill>
          <a:blip r:embed="rPictId1"/>
          <a:stretch>
            <a:fillRect/>
          </a:stretch>
        </p:blipFill>
        <p:spPr>
          <a:xfrm>
            <a:off x="2447544" y="4392168"/>
            <a:ext cx="2670048" cy="1121664"/>
          </a:xfrm>
          <a:prstGeom prst="rect">
            <a:avLst/>
          </a:prstGeom>
        </p:spPr>
      </p:pic>
      <p:pic>
        <p:nvPicPr>
          <p:cNvPr id="4" name=""/>
          <p:cNvPicPr>
            <a:picLocks noChangeAspect="1"/>
          </p:cNvPicPr>
          <p:nvPr/>
        </p:nvPicPr>
        <p:blipFill>
          <a:blip r:embed="rPictId2"/>
          <a:stretch>
            <a:fillRect/>
          </a:stretch>
        </p:blipFill>
        <p:spPr>
          <a:xfrm>
            <a:off x="9936480" y="2721864"/>
            <a:ext cx="2819400" cy="2849880"/>
          </a:xfrm>
          <a:prstGeom prst="rect">
            <a:avLst/>
          </a:prstGeom>
        </p:spPr>
      </p:pic>
      <p:sp>
        <p:nvSpPr>
          <p:cNvPr id="5" name=""/>
          <p:cNvSpPr/>
          <p:nvPr/>
        </p:nvSpPr>
        <p:spPr>
          <a:xfrm>
            <a:off x="3593592" y="4245864"/>
            <a:ext cx="359664" cy="97536"/>
          </a:xfrm>
          <a:prstGeom prst="rect">
            <a:avLst/>
          </a:prstGeom>
          <a:solidFill>
            <a:srgbClr val="FFFFFF"/>
          </a:solidFill>
        </p:spPr>
        <p:txBody>
          <a:bodyPr lIns="0" tIns="0" rIns="0" bIns="0" wrap="none">
            <a:noAutofit/>
          </a:bodyPr>
          <a:p>
            <a:pPr indent="0"/>
            <a:r>
              <a:rPr lang="zh-TW" sz="700">
                <a:solidFill>
                  <a:srgbClr val="E0346E"/>
                </a:solidFill>
                <a:latin typeface="SimSun"/>
                <a:ea typeface="SimSun"/>
              </a:rPr>
              <a:t>①</a:t>
            </a:r>
            <a:r>
              <a:rPr lang="zh-TW" sz="600">
                <a:solidFill>
                  <a:srgbClr val="E0346E"/>
                </a:solidFill>
                <a:latin typeface="Arial"/>
                <a:ea typeface="Arial"/>
              </a:rPr>
              <a:t> </a:t>
            </a:r>
            <a:r>
              <a:rPr lang="en-US" sz="600">
                <a:solidFill>
                  <a:srgbClr val="E0346E"/>
                </a:solidFill>
                <a:latin typeface="Arial"/>
              </a:rPr>
              <a:t>50cm</a:t>
            </a:r>
          </a:p>
        </p:txBody>
      </p:sp>
      <p:sp>
        <p:nvSpPr>
          <p:cNvPr id="6" name=""/>
          <p:cNvSpPr/>
          <p:nvPr/>
        </p:nvSpPr>
        <p:spPr>
          <a:xfrm>
            <a:off x="11277600" y="8214360"/>
            <a:ext cx="173736" cy="131064"/>
          </a:xfrm>
          <a:prstGeom prst="rect">
            <a:avLst/>
          </a:prstGeom>
          <a:solidFill>
            <a:srgbClr val="FFFFFF"/>
          </a:solidFill>
        </p:spPr>
        <p:txBody>
          <a:bodyPr lIns="0" tIns="0" rIns="0" bIns="0" wrap="none">
            <a:noAutofit/>
          </a:bodyPr>
          <a:p>
            <a:pPr indent="0"/>
            <a:r>
              <a:rPr lang="zh-TW" sz="900">
                <a:solidFill>
                  <a:srgbClr val="E0346E"/>
                </a:solidFill>
                <a:latin typeface="Arial"/>
                <a:ea typeface="Arial"/>
              </a:rPr>
              <a:t>13</a:t>
            </a:r>
          </a:p>
        </p:txBody>
      </p:sp>
    </p:spTree>
  </p:cSld>
  <p:clrMapOvr>
    <a:overrideClrMapping bg1="lt1" tx1="dk1" bg2="lt2" tx2="dk2" accent1="accent1" accent2="accent2" accent3="accent3" accent4="accent4" accent5="accent5" accent6="accent6" hlink="hlink" folHlink="folHlink"/>
  </p:clrMapOvr>
</p:sld>
</file>

<file path=ppt/slides/slide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8095488" y="1347216"/>
            <a:ext cx="6489192" cy="5586984"/>
          </a:xfrm>
          <a:prstGeom prst="rect">
            <a:avLst/>
          </a:prstGeom>
        </p:spPr>
      </p:pic>
      <p:sp>
        <p:nvSpPr>
          <p:cNvPr id="3" name=""/>
          <p:cNvSpPr/>
          <p:nvPr/>
        </p:nvSpPr>
        <p:spPr>
          <a:xfrm>
            <a:off x="3145536" y="3422904"/>
            <a:ext cx="1271016" cy="1316736"/>
          </a:xfrm>
          <a:prstGeom prst="rect">
            <a:avLst/>
          </a:prstGeom>
          <a:solidFill>
            <a:srgbClr val="FFFFFF"/>
          </a:solidFill>
        </p:spPr>
        <p:txBody>
          <a:bodyPr lIns="0" tIns="0" rIns="0" bIns="0">
            <a:noAutofit/>
          </a:bodyPr>
          <a:p>
            <a:pPr algn="ctr" indent="0">
              <a:spcAft>
                <a:spcPts val="490"/>
              </a:spcAft>
            </a:pPr>
            <a:r>
              <a:rPr lang="zh-TW" sz="600">
                <a:solidFill>
                  <a:srgbClr val="BDB955"/>
                </a:solidFill>
                <a:latin typeface="MingLiU"/>
                <a:ea typeface="MingLiU"/>
              </a:rPr>
              <a:t>潜流</a:t>
            </a:r>
          </a:p>
          <a:p>
            <a:pPr algn="ctr" indent="0">
              <a:spcAft>
                <a:spcPts val="1680"/>
              </a:spcAft>
            </a:pPr>
            <a:r>
              <a:rPr lang="en-US" sz="600">
                <a:solidFill>
                  <a:srgbClr val="BDB955"/>
                </a:solidFill>
                <a:latin typeface="Arial"/>
              </a:rPr>
              <a:t>The Underflow</a:t>
            </a:r>
          </a:p>
          <a:p>
            <a:pPr algn="ctr" indent="0">
              <a:spcAft>
                <a:spcPts val="490"/>
              </a:spcAft>
            </a:pPr>
            <a:r>
              <a:rPr lang="en-US" sz="600">
                <a:solidFill>
                  <a:srgbClr val="BDB955"/>
                </a:solidFill>
                <a:latin typeface="Arial"/>
              </a:rPr>
              <a:t>1 20 X 1 40cm</a:t>
            </a:r>
          </a:p>
          <a:p>
            <a:pPr algn="ctr" indent="0">
              <a:spcAft>
                <a:spcPts val="490"/>
              </a:spcAft>
            </a:pPr>
            <a:r>
              <a:rPr lang="zh-TW" sz="600">
                <a:solidFill>
                  <a:srgbClr val="BDB955"/>
                </a:solidFill>
                <a:latin typeface="MingLiU"/>
                <a:ea typeface="MingLiU"/>
              </a:rPr>
              <a:t>布面综合材料</a:t>
            </a:r>
          </a:p>
          <a:p>
            <a:pPr algn="ctr" indent="0">
              <a:spcAft>
                <a:spcPts val="490"/>
              </a:spcAft>
            </a:pPr>
            <a:r>
              <a:rPr lang="en-US" sz="600">
                <a:solidFill>
                  <a:srgbClr val="BDB955"/>
                </a:solidFill>
                <a:latin typeface="Arial"/>
              </a:rPr>
              <a:t>Mixed media on canvas</a:t>
            </a:r>
          </a:p>
          <a:p>
            <a:pPr algn="ctr" indent="0"/>
            <a:r>
              <a:rPr lang="en-US" sz="600">
                <a:solidFill>
                  <a:srgbClr val="BDB955"/>
                </a:solidFill>
                <a:latin typeface="Arial"/>
              </a:rPr>
              <a:t>2012</a:t>
            </a:r>
          </a:p>
        </p:txBody>
      </p:sp>
      <p:sp>
        <p:nvSpPr>
          <p:cNvPr id="4" name=""/>
          <p:cNvSpPr/>
          <p:nvPr/>
        </p:nvSpPr>
        <p:spPr>
          <a:xfrm>
            <a:off x="11222736" y="8208264"/>
            <a:ext cx="259080" cy="134112"/>
          </a:xfrm>
          <a:prstGeom prst="rect">
            <a:avLst/>
          </a:prstGeom>
          <a:solidFill>
            <a:srgbClr val="FFFFFF"/>
          </a:solidFill>
        </p:spPr>
        <p:txBody>
          <a:bodyPr lIns="0" tIns="0" rIns="0" bIns="0" wrap="none">
            <a:noAutofit/>
          </a:bodyPr>
          <a:p>
            <a:pPr indent="0"/>
            <a:r>
              <a:rPr lang="en-US" sz="900">
                <a:solidFill>
                  <a:srgbClr val="E0346E"/>
                </a:solidFill>
                <a:latin typeface="Arial"/>
              </a:rPr>
              <a:t>139</a:t>
            </a: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8095488" y="2849880"/>
            <a:ext cx="6489192" cy="2578608"/>
          </a:xfrm>
          <a:prstGeom prst="rect">
            <a:avLst/>
          </a:prstGeom>
        </p:spPr>
      </p:pic>
      <p:sp>
        <p:nvSpPr>
          <p:cNvPr id="3" name=""/>
          <p:cNvSpPr/>
          <p:nvPr/>
        </p:nvSpPr>
        <p:spPr>
          <a:xfrm>
            <a:off x="3145536" y="3572256"/>
            <a:ext cx="1271016" cy="1115568"/>
          </a:xfrm>
          <a:prstGeom prst="rect">
            <a:avLst/>
          </a:prstGeom>
          <a:solidFill>
            <a:srgbClr val="FFFFFF"/>
          </a:solidFill>
        </p:spPr>
        <p:txBody>
          <a:bodyPr lIns="0" tIns="0" rIns="0" bIns="0">
            <a:noAutofit/>
          </a:bodyPr>
          <a:p>
            <a:pPr algn="ctr" indent="0">
              <a:spcAft>
                <a:spcPts val="560"/>
              </a:spcAft>
            </a:pPr>
            <a:r>
              <a:rPr lang="zh-TW" sz="600">
                <a:solidFill>
                  <a:srgbClr val="E0346E"/>
                </a:solidFill>
                <a:latin typeface="MingLiU"/>
                <a:ea typeface="MingLiU"/>
              </a:rPr>
              <a:t>雪山</a:t>
            </a:r>
          </a:p>
          <a:p>
            <a:pPr algn="ctr" indent="0">
              <a:spcAft>
                <a:spcPts val="560"/>
              </a:spcAft>
            </a:pPr>
            <a:r>
              <a:rPr lang="en-US" sz="600">
                <a:solidFill>
                  <a:srgbClr val="E0346E"/>
                </a:solidFill>
                <a:latin typeface="Arial"/>
              </a:rPr>
              <a:t>Snow Mountain</a:t>
            </a:r>
          </a:p>
          <a:p>
            <a:pPr algn="ctr" indent="0">
              <a:spcAft>
                <a:spcPts val="560"/>
              </a:spcAft>
            </a:pPr>
            <a:r>
              <a:rPr lang="en-US" sz="600">
                <a:solidFill>
                  <a:srgbClr val="E0346E"/>
                </a:solidFill>
                <a:latin typeface="Arial"/>
              </a:rPr>
              <a:t>40 X 1 00cm</a:t>
            </a:r>
          </a:p>
          <a:p>
            <a:pPr algn="ctr" indent="0">
              <a:spcAft>
                <a:spcPts val="560"/>
              </a:spcAft>
            </a:pPr>
            <a:r>
              <a:rPr lang="zh-TW" sz="600">
                <a:solidFill>
                  <a:srgbClr val="E0346E"/>
                </a:solidFill>
                <a:latin typeface="MingLiU"/>
                <a:ea typeface="MingLiU"/>
              </a:rPr>
              <a:t>布面综合材料</a:t>
            </a:r>
          </a:p>
          <a:p>
            <a:pPr algn="ctr" indent="0">
              <a:spcAft>
                <a:spcPts val="560"/>
              </a:spcAft>
            </a:pPr>
            <a:r>
              <a:rPr lang="en-US" sz="600">
                <a:solidFill>
                  <a:srgbClr val="E0346E"/>
                </a:solidFill>
                <a:latin typeface="Arial"/>
              </a:rPr>
              <a:t>Mixed media on canvas</a:t>
            </a:r>
          </a:p>
          <a:p>
            <a:pPr algn="ctr" indent="0"/>
            <a:r>
              <a:rPr lang="en-US" sz="600">
                <a:solidFill>
                  <a:srgbClr val="E0346E"/>
                </a:solidFill>
                <a:latin typeface="Arial"/>
              </a:rPr>
              <a:t>2012</a:t>
            </a:r>
          </a:p>
        </p:txBody>
      </p:sp>
      <p:sp>
        <p:nvSpPr>
          <p:cNvPr id="4" name=""/>
          <p:cNvSpPr/>
          <p:nvPr/>
        </p:nvSpPr>
        <p:spPr>
          <a:xfrm>
            <a:off x="11222736" y="8208264"/>
            <a:ext cx="237744" cy="131064"/>
          </a:xfrm>
          <a:prstGeom prst="rect">
            <a:avLst/>
          </a:prstGeom>
          <a:solidFill>
            <a:srgbClr val="FFFFFF"/>
          </a:solidFill>
        </p:spPr>
        <p:txBody>
          <a:bodyPr lIns="0" tIns="0" rIns="0" bIns="0" wrap="none">
            <a:noAutofit/>
          </a:bodyPr>
          <a:p>
            <a:pPr indent="0"/>
            <a:r>
              <a:rPr lang="en-US" sz="900">
                <a:solidFill>
                  <a:srgbClr val="E0346E"/>
                </a:solidFill>
                <a:latin typeface="Arial"/>
              </a:rPr>
              <a:t>1 41</a:t>
            </a:r>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8095488" y="2862072"/>
            <a:ext cx="6489192" cy="2557272"/>
          </a:xfrm>
          <a:prstGeom prst="rect">
            <a:avLst/>
          </a:prstGeom>
        </p:spPr>
      </p:pic>
      <p:sp>
        <p:nvSpPr>
          <p:cNvPr id="3" name=""/>
          <p:cNvSpPr/>
          <p:nvPr/>
        </p:nvSpPr>
        <p:spPr>
          <a:xfrm>
            <a:off x="3145536" y="3575304"/>
            <a:ext cx="1271016" cy="1112520"/>
          </a:xfrm>
          <a:prstGeom prst="rect">
            <a:avLst/>
          </a:prstGeom>
          <a:solidFill>
            <a:srgbClr val="FFFFFF"/>
          </a:solidFill>
        </p:spPr>
        <p:txBody>
          <a:bodyPr lIns="0" tIns="0" rIns="0" bIns="0">
            <a:noAutofit/>
          </a:bodyPr>
          <a:p>
            <a:pPr algn="ctr" indent="0">
              <a:spcAft>
                <a:spcPts val="560"/>
              </a:spcAft>
            </a:pPr>
            <a:r>
              <a:rPr lang="zh-TW" sz="600">
                <a:solidFill>
                  <a:srgbClr val="E0346E"/>
                </a:solidFill>
                <a:latin typeface="MingLiU"/>
                <a:ea typeface="MingLiU"/>
              </a:rPr>
              <a:t>木</a:t>
            </a:r>
          </a:p>
          <a:p>
            <a:pPr algn="ctr" indent="0">
              <a:spcAft>
                <a:spcPts val="560"/>
              </a:spcAft>
            </a:pPr>
            <a:r>
              <a:rPr lang="en-US" sz="600">
                <a:solidFill>
                  <a:srgbClr val="E0346E"/>
                </a:solidFill>
                <a:latin typeface="Arial"/>
              </a:rPr>
              <a:t>Wood</a:t>
            </a:r>
          </a:p>
          <a:p>
            <a:pPr algn="ctr" indent="0">
              <a:spcAft>
                <a:spcPts val="560"/>
              </a:spcAft>
            </a:pPr>
            <a:r>
              <a:rPr lang="zh-TW" sz="600">
                <a:solidFill>
                  <a:srgbClr val="E0346E"/>
                </a:solidFill>
                <a:latin typeface="Arial"/>
                <a:ea typeface="Arial"/>
              </a:rPr>
              <a:t>40 X 1 </a:t>
            </a:r>
            <a:r>
              <a:rPr lang="en-US" sz="600">
                <a:solidFill>
                  <a:srgbClr val="E0346E"/>
                </a:solidFill>
                <a:latin typeface="Arial"/>
              </a:rPr>
              <a:t>00cm</a:t>
            </a:r>
          </a:p>
          <a:p>
            <a:pPr algn="ctr" indent="0">
              <a:spcAft>
                <a:spcPts val="560"/>
              </a:spcAft>
            </a:pPr>
            <a:r>
              <a:rPr lang="zh-TW" sz="600">
                <a:solidFill>
                  <a:srgbClr val="E0346E"/>
                </a:solidFill>
                <a:latin typeface="MingLiU"/>
                <a:ea typeface="MingLiU"/>
              </a:rPr>
              <a:t>布面综合材料</a:t>
            </a:r>
          </a:p>
          <a:p>
            <a:pPr algn="ctr" indent="0">
              <a:spcAft>
                <a:spcPts val="560"/>
              </a:spcAft>
            </a:pPr>
            <a:r>
              <a:rPr lang="en-US" sz="600">
                <a:solidFill>
                  <a:srgbClr val="E0346E"/>
                </a:solidFill>
                <a:latin typeface="Arial"/>
              </a:rPr>
              <a:t>Mixed media on canvas</a:t>
            </a:r>
          </a:p>
          <a:p>
            <a:pPr algn="ctr" indent="0"/>
            <a:r>
              <a:rPr lang="en-US" sz="600">
                <a:solidFill>
                  <a:srgbClr val="E0346E"/>
                </a:solidFill>
                <a:latin typeface="Arial"/>
              </a:rPr>
              <a:t>2012</a:t>
            </a:r>
          </a:p>
        </p:txBody>
      </p:sp>
      <p:sp>
        <p:nvSpPr>
          <p:cNvPr id="4" name=""/>
          <p:cNvSpPr/>
          <p:nvPr/>
        </p:nvSpPr>
        <p:spPr>
          <a:xfrm>
            <a:off x="11222736" y="8208264"/>
            <a:ext cx="259080" cy="131064"/>
          </a:xfrm>
          <a:prstGeom prst="rect">
            <a:avLst/>
          </a:prstGeom>
          <a:solidFill>
            <a:srgbClr val="FFFFFF"/>
          </a:solidFill>
        </p:spPr>
        <p:txBody>
          <a:bodyPr lIns="0" tIns="0" rIns="0" bIns="0" wrap="none">
            <a:noAutofit/>
          </a:bodyPr>
          <a:p>
            <a:pPr indent="0"/>
            <a:r>
              <a:rPr lang="en-US" sz="900">
                <a:solidFill>
                  <a:srgbClr val="E0346E"/>
                </a:solidFill>
                <a:latin typeface="Arial"/>
              </a:rPr>
              <a:t>1 43</a:t>
            </a:r>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9717024" y="1548384"/>
            <a:ext cx="3246120" cy="1310640"/>
          </a:xfrm>
          <a:prstGeom prst="rect">
            <a:avLst/>
          </a:prstGeom>
        </p:spPr>
      </p:pic>
      <p:pic>
        <p:nvPicPr>
          <p:cNvPr id="3" name=""/>
          <p:cNvPicPr>
            <a:picLocks noChangeAspect="1"/>
          </p:cNvPicPr>
          <p:nvPr/>
        </p:nvPicPr>
        <p:blipFill>
          <a:blip r:embed="rPictId1"/>
          <a:stretch>
            <a:fillRect/>
          </a:stretch>
        </p:blipFill>
        <p:spPr>
          <a:xfrm>
            <a:off x="9713976" y="3489960"/>
            <a:ext cx="3249168" cy="1295400"/>
          </a:xfrm>
          <a:prstGeom prst="rect">
            <a:avLst/>
          </a:prstGeom>
        </p:spPr>
      </p:pic>
      <p:pic>
        <p:nvPicPr>
          <p:cNvPr id="4" name=""/>
          <p:cNvPicPr>
            <a:picLocks noChangeAspect="1"/>
          </p:cNvPicPr>
          <p:nvPr/>
        </p:nvPicPr>
        <p:blipFill>
          <a:blip r:embed="rPictId2"/>
          <a:stretch>
            <a:fillRect/>
          </a:stretch>
        </p:blipFill>
        <p:spPr>
          <a:xfrm>
            <a:off x="9713976" y="5431536"/>
            <a:ext cx="3249168" cy="1313688"/>
          </a:xfrm>
          <a:prstGeom prst="rect">
            <a:avLst/>
          </a:prstGeom>
        </p:spPr>
      </p:pic>
      <p:sp>
        <p:nvSpPr>
          <p:cNvPr id="5" name=""/>
          <p:cNvSpPr/>
          <p:nvPr/>
        </p:nvSpPr>
        <p:spPr>
          <a:xfrm>
            <a:off x="3066288" y="1627632"/>
            <a:ext cx="1472184" cy="1115568"/>
          </a:xfrm>
          <a:prstGeom prst="rect">
            <a:avLst/>
          </a:prstGeom>
          <a:solidFill>
            <a:srgbClr val="FFFFFF"/>
          </a:solidFill>
        </p:spPr>
        <p:txBody>
          <a:bodyPr lIns="0" tIns="0" rIns="0" bIns="0">
            <a:noAutofit/>
          </a:bodyPr>
          <a:p>
            <a:pPr algn="ctr" indent="0">
              <a:spcAft>
                <a:spcPts val="490"/>
              </a:spcAft>
            </a:pPr>
            <a:r>
              <a:rPr lang="zh-TW" sz="600">
                <a:solidFill>
                  <a:srgbClr val="E0346E"/>
                </a:solidFill>
                <a:latin typeface="MingLiU"/>
                <a:ea typeface="MingLiU"/>
              </a:rPr>
              <a:t>适合哭泣的场台之一</a:t>
            </a:r>
          </a:p>
          <a:p>
            <a:pPr indent="0">
              <a:spcAft>
                <a:spcPts val="490"/>
              </a:spcAft>
            </a:pPr>
            <a:r>
              <a:rPr lang="en-US" sz="600">
                <a:solidFill>
                  <a:srgbClr val="E0346E"/>
                </a:solidFill>
                <a:latin typeface="Arial"/>
              </a:rPr>
              <a:t>The Occasion for Cry No.1</a:t>
            </a:r>
          </a:p>
          <a:p>
            <a:pPr algn="ctr" indent="0">
              <a:spcAft>
                <a:spcPts val="490"/>
              </a:spcAft>
            </a:pPr>
            <a:r>
              <a:rPr lang="en-US" sz="600">
                <a:solidFill>
                  <a:srgbClr val="E0346E"/>
                </a:solidFill>
                <a:latin typeface="Arial"/>
              </a:rPr>
              <a:t>40 X 1 00cm</a:t>
            </a:r>
          </a:p>
          <a:p>
            <a:pPr algn="ctr" indent="0">
              <a:spcAft>
                <a:spcPts val="490"/>
              </a:spcAft>
            </a:pPr>
            <a:r>
              <a:rPr lang="zh-TW" sz="600">
                <a:solidFill>
                  <a:srgbClr val="E0346E"/>
                </a:solidFill>
                <a:latin typeface="MingLiU"/>
                <a:ea typeface="MingLiU"/>
              </a:rPr>
              <a:t>布面丙烯</a:t>
            </a:r>
          </a:p>
          <a:p>
            <a:pPr algn="ctr" indent="0">
              <a:spcAft>
                <a:spcPts val="490"/>
              </a:spcAft>
            </a:pPr>
            <a:r>
              <a:rPr lang="en-US" sz="600">
                <a:solidFill>
                  <a:srgbClr val="E0346E"/>
                </a:solidFill>
                <a:latin typeface="Arial"/>
              </a:rPr>
              <a:t>Acrylic o n canvas</a:t>
            </a:r>
          </a:p>
          <a:p>
            <a:pPr algn="ctr" indent="0"/>
            <a:r>
              <a:rPr lang="en-US" sz="600">
                <a:solidFill>
                  <a:srgbClr val="E0346E"/>
                </a:solidFill>
                <a:latin typeface="Arial"/>
              </a:rPr>
              <a:t>2013</a:t>
            </a:r>
          </a:p>
        </p:txBody>
      </p:sp>
      <p:sp>
        <p:nvSpPr>
          <p:cNvPr id="6" name=""/>
          <p:cNvSpPr/>
          <p:nvPr/>
        </p:nvSpPr>
        <p:spPr>
          <a:xfrm>
            <a:off x="3066288" y="3572256"/>
            <a:ext cx="1487424" cy="1115568"/>
          </a:xfrm>
          <a:prstGeom prst="rect">
            <a:avLst/>
          </a:prstGeom>
          <a:solidFill>
            <a:srgbClr val="FFFFFF"/>
          </a:solidFill>
        </p:spPr>
        <p:txBody>
          <a:bodyPr lIns="0" tIns="0" rIns="0" bIns="0">
            <a:noAutofit/>
          </a:bodyPr>
          <a:p>
            <a:pPr algn="ctr" indent="0">
              <a:spcAft>
                <a:spcPts val="490"/>
              </a:spcAft>
            </a:pPr>
            <a:r>
              <a:rPr lang="zh-TW" sz="600">
                <a:solidFill>
                  <a:srgbClr val="E0346E"/>
                </a:solidFill>
                <a:latin typeface="MingLiU"/>
                <a:ea typeface="MingLiU"/>
              </a:rPr>
              <a:t>适合哭泣的场台之二</a:t>
            </a:r>
          </a:p>
          <a:p>
            <a:pPr indent="0">
              <a:spcAft>
                <a:spcPts val="490"/>
              </a:spcAft>
            </a:pPr>
            <a:r>
              <a:rPr lang="en-US" sz="600">
                <a:solidFill>
                  <a:srgbClr val="E0346E"/>
                </a:solidFill>
                <a:latin typeface="Arial"/>
              </a:rPr>
              <a:t>The Occasion for Cry No.2</a:t>
            </a:r>
          </a:p>
          <a:p>
            <a:pPr algn="ctr" indent="0">
              <a:spcAft>
                <a:spcPts val="490"/>
              </a:spcAft>
            </a:pPr>
            <a:r>
              <a:rPr lang="en-US" sz="600">
                <a:solidFill>
                  <a:srgbClr val="E0346E"/>
                </a:solidFill>
                <a:latin typeface="Arial"/>
              </a:rPr>
              <a:t>40 X 1 00cm</a:t>
            </a:r>
          </a:p>
          <a:p>
            <a:pPr algn="ctr" indent="0">
              <a:spcAft>
                <a:spcPts val="490"/>
              </a:spcAft>
            </a:pPr>
            <a:r>
              <a:rPr lang="zh-TW" sz="600">
                <a:solidFill>
                  <a:srgbClr val="E0346E"/>
                </a:solidFill>
                <a:latin typeface="MingLiU"/>
                <a:ea typeface="MingLiU"/>
              </a:rPr>
              <a:t>布面丙烯</a:t>
            </a:r>
          </a:p>
          <a:p>
            <a:pPr algn="ctr" indent="0">
              <a:spcAft>
                <a:spcPts val="490"/>
              </a:spcAft>
            </a:pPr>
            <a:r>
              <a:rPr lang="en-US" sz="600">
                <a:solidFill>
                  <a:srgbClr val="E0346E"/>
                </a:solidFill>
                <a:latin typeface="Arial"/>
              </a:rPr>
              <a:t>Acrylic o n canvas</a:t>
            </a:r>
          </a:p>
          <a:p>
            <a:pPr algn="ctr" indent="0"/>
            <a:r>
              <a:rPr lang="en-US" sz="600">
                <a:solidFill>
                  <a:srgbClr val="E0346E"/>
                </a:solidFill>
                <a:latin typeface="Arial"/>
              </a:rPr>
              <a:t>2013</a:t>
            </a:r>
          </a:p>
        </p:txBody>
      </p:sp>
      <p:sp>
        <p:nvSpPr>
          <p:cNvPr id="7" name=""/>
          <p:cNvSpPr/>
          <p:nvPr/>
        </p:nvSpPr>
        <p:spPr>
          <a:xfrm>
            <a:off x="3066288" y="5516880"/>
            <a:ext cx="1487424" cy="1115568"/>
          </a:xfrm>
          <a:prstGeom prst="rect">
            <a:avLst/>
          </a:prstGeom>
          <a:solidFill>
            <a:srgbClr val="FFFFFF"/>
          </a:solidFill>
        </p:spPr>
        <p:txBody>
          <a:bodyPr lIns="0" tIns="0" rIns="0" bIns="0">
            <a:noAutofit/>
          </a:bodyPr>
          <a:p>
            <a:pPr algn="ctr" indent="0">
              <a:spcAft>
                <a:spcPts val="490"/>
              </a:spcAft>
            </a:pPr>
            <a:r>
              <a:rPr lang="zh-TW" sz="600">
                <a:solidFill>
                  <a:srgbClr val="E0346E"/>
                </a:solidFill>
                <a:latin typeface="MingLiU"/>
                <a:ea typeface="MingLiU"/>
              </a:rPr>
              <a:t>适合哭泣的场台之三</a:t>
            </a:r>
          </a:p>
          <a:p>
            <a:pPr algn="just" indent="0">
              <a:spcAft>
                <a:spcPts val="490"/>
              </a:spcAft>
            </a:pPr>
            <a:r>
              <a:rPr lang="en-US" sz="600">
                <a:solidFill>
                  <a:srgbClr val="E0346E"/>
                </a:solidFill>
                <a:latin typeface="Arial"/>
              </a:rPr>
              <a:t>The Occasion for Cry No.3</a:t>
            </a:r>
          </a:p>
          <a:p>
            <a:pPr algn="ctr" indent="0">
              <a:spcAft>
                <a:spcPts val="490"/>
              </a:spcAft>
            </a:pPr>
            <a:r>
              <a:rPr lang="en-US" sz="600">
                <a:solidFill>
                  <a:srgbClr val="E0346E"/>
                </a:solidFill>
                <a:latin typeface="Arial"/>
              </a:rPr>
              <a:t>40 X 1 00cm</a:t>
            </a:r>
          </a:p>
          <a:p>
            <a:pPr algn="ctr" indent="0">
              <a:spcAft>
                <a:spcPts val="490"/>
              </a:spcAft>
            </a:pPr>
            <a:r>
              <a:rPr lang="zh-TW" sz="600">
                <a:solidFill>
                  <a:srgbClr val="E0346E"/>
                </a:solidFill>
                <a:latin typeface="MingLiU"/>
                <a:ea typeface="MingLiU"/>
              </a:rPr>
              <a:t>布面丙烯</a:t>
            </a:r>
          </a:p>
          <a:p>
            <a:pPr algn="ctr" indent="0">
              <a:spcAft>
                <a:spcPts val="490"/>
              </a:spcAft>
            </a:pPr>
            <a:r>
              <a:rPr lang="en-US" sz="600">
                <a:solidFill>
                  <a:srgbClr val="E0346E"/>
                </a:solidFill>
                <a:latin typeface="Arial"/>
              </a:rPr>
              <a:t>Acrylic o n canvas</a:t>
            </a:r>
          </a:p>
          <a:p>
            <a:pPr algn="ctr" indent="0"/>
            <a:r>
              <a:rPr lang="en-US" sz="600">
                <a:solidFill>
                  <a:srgbClr val="E0346E"/>
                </a:solidFill>
                <a:latin typeface="Arial"/>
              </a:rPr>
              <a:t>2013</a:t>
            </a:r>
          </a:p>
        </p:txBody>
      </p:sp>
      <p:sp>
        <p:nvSpPr>
          <p:cNvPr id="8" name=""/>
          <p:cNvSpPr/>
          <p:nvPr/>
        </p:nvSpPr>
        <p:spPr>
          <a:xfrm>
            <a:off x="11222736" y="8208264"/>
            <a:ext cx="259080" cy="134112"/>
          </a:xfrm>
          <a:prstGeom prst="rect">
            <a:avLst/>
          </a:prstGeom>
          <a:solidFill>
            <a:srgbClr val="FFFFFF"/>
          </a:solidFill>
        </p:spPr>
        <p:txBody>
          <a:bodyPr lIns="0" tIns="0" rIns="0" bIns="0" wrap="none">
            <a:noAutofit/>
          </a:bodyPr>
          <a:p>
            <a:pPr indent="0"/>
            <a:r>
              <a:rPr lang="en-US" sz="900">
                <a:solidFill>
                  <a:srgbClr val="E0346E"/>
                </a:solidFill>
                <a:latin typeface="Arial"/>
              </a:rPr>
              <a:t>145</a:t>
            </a:r>
          </a:p>
        </p:txBody>
      </p:sp>
    </p:spTree>
  </p:cSld>
  <p:clrMapOvr>
    <a:overrideClrMapping bg1="lt1" tx1="dk1" bg2="lt2" tx2="dk2" accent1="accent1" accent2="accent2" accent3="accent3" accent4="accent4" accent5="accent5" accent6="accent6" hlink="hlink" folHlink="folHlink"/>
  </p:clrMapOvr>
</p:sld>
</file>

<file path=ppt/slides/slide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sp>
        <p:nvSpPr>
          <p:cNvPr id="2" name=""/>
          <p:cNvSpPr/>
          <p:nvPr/>
        </p:nvSpPr>
        <p:spPr>
          <a:xfrm>
            <a:off x="3172968" y="3602736"/>
            <a:ext cx="1216152" cy="1319784"/>
          </a:xfrm>
          <a:prstGeom prst="rect">
            <a:avLst/>
          </a:prstGeom>
          <a:solidFill>
            <a:srgbClr val="FFFFFF"/>
          </a:solidFill>
        </p:spPr>
        <p:txBody>
          <a:bodyPr lIns="0" tIns="0" rIns="0" bIns="0">
            <a:noAutofit/>
          </a:bodyPr>
          <a:p>
            <a:pPr algn="ctr" indent="0">
              <a:spcAft>
                <a:spcPts val="490"/>
              </a:spcAft>
            </a:pPr>
            <a:r>
              <a:rPr lang="zh-TW" sz="600">
                <a:solidFill>
                  <a:srgbClr val="FDD23E"/>
                </a:solidFill>
                <a:latin typeface="MingLiU"/>
                <a:ea typeface="MingLiU"/>
              </a:rPr>
              <a:t>—个人的战斗</a:t>
            </a:r>
          </a:p>
          <a:p>
            <a:pPr algn="ctr" indent="0">
              <a:spcAft>
                <a:spcPts val="1680"/>
              </a:spcAft>
            </a:pPr>
            <a:r>
              <a:rPr lang="en-US" sz="600">
                <a:solidFill>
                  <a:srgbClr val="FDD23E"/>
                </a:solidFill>
                <a:latin typeface="Arial"/>
              </a:rPr>
              <a:t>The Battle of Oneself</a:t>
            </a:r>
          </a:p>
          <a:p>
            <a:pPr algn="ctr" indent="0">
              <a:spcAft>
                <a:spcPts val="490"/>
              </a:spcAft>
            </a:pPr>
            <a:r>
              <a:rPr lang="en-US" sz="600">
                <a:solidFill>
                  <a:srgbClr val="FDD23E"/>
                </a:solidFill>
                <a:latin typeface="Arial"/>
              </a:rPr>
              <a:t>1 40 X 300cm</a:t>
            </a:r>
          </a:p>
          <a:p>
            <a:pPr algn="ctr" indent="0">
              <a:spcAft>
                <a:spcPts val="490"/>
              </a:spcAft>
            </a:pPr>
            <a:r>
              <a:rPr lang="zh-TW" sz="600">
                <a:solidFill>
                  <a:srgbClr val="FDD23E"/>
                </a:solidFill>
                <a:latin typeface="MingLiU"/>
                <a:ea typeface="MingLiU"/>
              </a:rPr>
              <a:t>布面丙烯</a:t>
            </a:r>
          </a:p>
          <a:p>
            <a:pPr algn="ctr" indent="0">
              <a:spcAft>
                <a:spcPts val="490"/>
              </a:spcAft>
            </a:pPr>
            <a:r>
              <a:rPr lang="en-US" sz="600">
                <a:solidFill>
                  <a:srgbClr val="FDD23E"/>
                </a:solidFill>
                <a:latin typeface="Arial"/>
              </a:rPr>
              <a:t>Acrylic o n canvas</a:t>
            </a:r>
          </a:p>
          <a:p>
            <a:pPr algn="ctr" indent="0"/>
            <a:r>
              <a:rPr lang="en-US" sz="600">
                <a:solidFill>
                  <a:srgbClr val="FDD23E"/>
                </a:solidFill>
                <a:latin typeface="Arial"/>
              </a:rPr>
              <a:t>2013</a:t>
            </a:r>
          </a:p>
        </p:txBody>
      </p:sp>
      <p:sp>
        <p:nvSpPr>
          <p:cNvPr id="3" name=""/>
          <p:cNvSpPr/>
          <p:nvPr/>
        </p:nvSpPr>
        <p:spPr>
          <a:xfrm>
            <a:off x="11222736" y="8208264"/>
            <a:ext cx="259080" cy="131064"/>
          </a:xfrm>
          <a:prstGeom prst="rect">
            <a:avLst/>
          </a:prstGeom>
          <a:solidFill>
            <a:srgbClr val="FFFFFF"/>
          </a:solidFill>
        </p:spPr>
        <p:txBody>
          <a:bodyPr lIns="0" tIns="0" rIns="0" bIns="0" wrap="none">
            <a:noAutofit/>
          </a:bodyPr>
          <a:p>
            <a:pPr indent="0"/>
            <a:r>
              <a:rPr lang="en-US" sz="900">
                <a:solidFill>
                  <a:srgbClr val="E0346E"/>
                </a:solidFill>
                <a:latin typeface="Arial"/>
              </a:rPr>
              <a:t>1 47</a:t>
            </a:r>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p="http://schemas.openxmlformats.org/presentationml/2006/main" xmlns:a="http://schemas.openxmlformats.org/drawingml/2006/main" xmlns:r="http://schemas.openxmlformats.org/officeDocument/2006/relationships">
  <p:cSld>
    <p:bg>
      <p:bgPr>
        <a:solidFill>
          <a:srgbClr val="13131D"/>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7912" y="0"/>
            <a:ext cx="15063216" cy="772363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76.xml><?xml version="1.0" encoding="utf-8"?>
<p:sld xmlns:p="http://schemas.openxmlformats.org/presentationml/2006/main" xmlns:a="http://schemas.openxmlformats.org/drawingml/2006/main" xmlns:r="http://schemas.openxmlformats.org/officeDocument/2006/relationships">
  <p:cSld>
    <p:bg>
      <p:bgPr>
        <a:solidFill>
          <a:srgbClr val="000000"/>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145792" y="2517648"/>
            <a:ext cx="3267456" cy="3243072"/>
          </a:xfrm>
          <a:prstGeom prst="rect">
            <a:avLst/>
          </a:prstGeom>
        </p:spPr>
      </p:pic>
      <p:sp>
        <p:nvSpPr>
          <p:cNvPr id="3" name=""/>
          <p:cNvSpPr/>
          <p:nvPr/>
        </p:nvSpPr>
        <p:spPr>
          <a:xfrm>
            <a:off x="8104632" y="890016"/>
            <a:ext cx="301752" cy="140208"/>
          </a:xfrm>
          <a:prstGeom prst="rect">
            <a:avLst/>
          </a:prstGeom>
          <a:solidFill>
            <a:srgbClr val="FFFFFF"/>
          </a:solidFill>
        </p:spPr>
        <p:txBody>
          <a:bodyPr lIns="0" tIns="0" rIns="0" bIns="0" wrap="none">
            <a:noAutofit/>
          </a:bodyPr>
          <a:p>
            <a:pPr indent="0"/>
            <a:r>
              <a:rPr lang="zh-TW" sz="900">
                <a:solidFill>
                  <a:srgbClr val="E0346E"/>
                </a:solidFill>
                <a:latin typeface="SimHei"/>
                <a:ea typeface="SimHei"/>
              </a:rPr>
              <a:t>郝朗</a:t>
            </a:r>
          </a:p>
        </p:txBody>
      </p:sp>
      <p:sp>
        <p:nvSpPr>
          <p:cNvPr id="4" name=""/>
          <p:cNvSpPr/>
          <p:nvPr/>
        </p:nvSpPr>
        <p:spPr>
          <a:xfrm>
            <a:off x="8101584" y="1591056"/>
            <a:ext cx="4696968" cy="5788152"/>
          </a:xfrm>
          <a:prstGeom prst="rect">
            <a:avLst/>
          </a:prstGeom>
          <a:solidFill>
            <a:srgbClr val="FFFFFF"/>
          </a:solidFill>
        </p:spPr>
        <p:txBody>
          <a:bodyPr lIns="0" tIns="0" rIns="0" bIns="0">
            <a:noAutofit/>
          </a:bodyPr>
          <a:p>
            <a:pPr indent="0">
              <a:spcAft>
                <a:spcPts val="420"/>
              </a:spcAft>
            </a:pPr>
            <a:r>
              <a:rPr lang="zh-TW" sz="900">
                <a:solidFill>
                  <a:srgbClr val="E0346E"/>
                </a:solidFill>
                <a:latin typeface="Arial"/>
                <a:ea typeface="Arial"/>
              </a:rPr>
              <a:t>201 1 </a:t>
            </a:r>
            <a:r>
              <a:rPr lang="zh-TW" sz="900">
                <a:solidFill>
                  <a:srgbClr val="E0346E"/>
                </a:solidFill>
                <a:latin typeface="SimHei"/>
                <a:ea typeface="SimHei"/>
              </a:rPr>
              <a:t>研究生毕业于四川美术学院油画系</a:t>
            </a:r>
          </a:p>
          <a:p>
            <a:pPr indent="0">
              <a:spcAft>
                <a:spcPts val="420"/>
              </a:spcAft>
            </a:pPr>
            <a:r>
              <a:rPr lang="zh-TW" sz="900">
                <a:solidFill>
                  <a:srgbClr val="E0346E"/>
                </a:solidFill>
                <a:latin typeface="Arial"/>
                <a:ea typeface="Arial"/>
              </a:rPr>
              <a:t>2007 </a:t>
            </a:r>
            <a:r>
              <a:rPr lang="zh-TW" sz="900">
                <a:solidFill>
                  <a:srgbClr val="E0346E"/>
                </a:solidFill>
                <a:latin typeface="SimHei"/>
                <a:ea typeface="SimHei"/>
              </a:rPr>
              <a:t>毕业于重庆四川美术学院油画系</a:t>
            </a:r>
          </a:p>
          <a:p>
            <a:pPr indent="0">
              <a:spcAft>
                <a:spcPts val="1680"/>
              </a:spcAft>
            </a:pPr>
            <a:r>
              <a:rPr lang="zh-TW" sz="900">
                <a:solidFill>
                  <a:srgbClr val="E0346E"/>
                </a:solidFill>
                <a:latin typeface="Arial"/>
                <a:ea typeface="Arial"/>
              </a:rPr>
              <a:t>2006 </a:t>
            </a:r>
            <a:r>
              <a:rPr lang="zh-TW" sz="900">
                <a:solidFill>
                  <a:srgbClr val="E0346E"/>
                </a:solidFill>
                <a:latin typeface="SimHei"/>
                <a:ea typeface="SimHei"/>
              </a:rPr>
              <a:t>作为交换留学生就读于新加坡新航艺术学院</a:t>
            </a:r>
          </a:p>
          <a:p>
            <a:pPr indent="0">
              <a:spcAft>
                <a:spcPts val="420"/>
              </a:spcAft>
            </a:pPr>
            <a:r>
              <a:rPr lang="zh-TW" sz="900">
                <a:solidFill>
                  <a:srgbClr val="E0346E"/>
                </a:solidFill>
                <a:latin typeface="SimHei"/>
                <a:ea typeface="SimHei"/>
              </a:rPr>
              <a:t>个展</a:t>
            </a:r>
          </a:p>
          <a:p>
            <a:pPr indent="0">
              <a:spcAft>
                <a:spcPts val="420"/>
              </a:spcAft>
            </a:pPr>
            <a:r>
              <a:rPr lang="zh-TW" sz="900">
                <a:solidFill>
                  <a:srgbClr val="E0346E"/>
                </a:solidFill>
                <a:latin typeface="Arial"/>
                <a:ea typeface="Arial"/>
              </a:rPr>
              <a:t>2013 </a:t>
            </a:r>
            <a:r>
              <a:rPr lang="zh-TW" sz="900">
                <a:solidFill>
                  <a:srgbClr val="E0346E"/>
                </a:solidFill>
                <a:latin typeface="SimHei"/>
                <a:ea typeface="SimHei"/>
              </a:rPr>
              <a:t>初吻，玉兰堂画廊，北京</a:t>
            </a:r>
          </a:p>
          <a:p>
            <a:pPr indent="0">
              <a:spcAft>
                <a:spcPts val="420"/>
              </a:spcAft>
            </a:pPr>
            <a:r>
              <a:rPr lang="zh-TW" sz="900">
                <a:solidFill>
                  <a:srgbClr val="E0346E"/>
                </a:solidFill>
                <a:latin typeface="Arial"/>
                <a:ea typeface="Arial"/>
              </a:rPr>
              <a:t>201 1 </a:t>
            </a:r>
            <a:r>
              <a:rPr lang="zh-TW" sz="900">
                <a:solidFill>
                  <a:srgbClr val="E0346E"/>
                </a:solidFill>
                <a:latin typeface="SimHei"/>
                <a:ea typeface="SimHei"/>
              </a:rPr>
              <a:t>如果你发现什么秘密，不要告诉任何人，」画廊，上海</a:t>
            </a:r>
          </a:p>
          <a:p>
            <a:pPr indent="0">
              <a:spcAft>
                <a:spcPts val="420"/>
              </a:spcAft>
            </a:pPr>
            <a:r>
              <a:rPr lang="zh-TW" sz="900">
                <a:solidFill>
                  <a:srgbClr val="E0346E"/>
                </a:solidFill>
                <a:latin typeface="Arial"/>
                <a:ea typeface="Arial"/>
              </a:rPr>
              <a:t>2009 </a:t>
            </a:r>
            <a:r>
              <a:rPr lang="zh-TW" sz="900">
                <a:solidFill>
                  <a:srgbClr val="E0346E"/>
                </a:solidFill>
                <a:latin typeface="SimHei"/>
                <a:ea typeface="SimHei"/>
              </a:rPr>
              <a:t>与天街一起梦想，龙湖地产，重庆</a:t>
            </a:r>
          </a:p>
          <a:p>
            <a:pPr indent="0">
              <a:spcAft>
                <a:spcPts val="420"/>
              </a:spcAft>
            </a:pPr>
            <a:r>
              <a:rPr lang="zh-TW" sz="900">
                <a:solidFill>
                  <a:srgbClr val="E0346E"/>
                </a:solidFill>
                <a:latin typeface="Arial"/>
                <a:ea typeface="Arial"/>
              </a:rPr>
              <a:t>2008 </a:t>
            </a:r>
            <a:r>
              <a:rPr lang="zh-TW" sz="900">
                <a:solidFill>
                  <a:srgbClr val="E0346E"/>
                </a:solidFill>
                <a:latin typeface="SimHei"/>
                <a:ea typeface="SimHei"/>
              </a:rPr>
              <a:t>我害怕你忘了我，器</a:t>
            </a:r>
            <a:r>
              <a:rPr lang="zh-TW" sz="750">
                <a:solidFill>
                  <a:srgbClr val="E0346E"/>
                </a:solidFill>
                <a:latin typeface="Arial"/>
                <a:ea typeface="Arial"/>
              </a:rPr>
              <a:t>・</a:t>
            </a:r>
            <a:r>
              <a:rPr lang="en-US" sz="900">
                <a:solidFill>
                  <a:srgbClr val="E0346E"/>
                </a:solidFill>
                <a:latin typeface="Arial"/>
              </a:rPr>
              <a:t>Haus</a:t>
            </a:r>
            <a:r>
              <a:rPr lang="zh-TW" sz="900">
                <a:solidFill>
                  <a:srgbClr val="E0346E"/>
                </a:solidFill>
                <a:latin typeface="SimHei"/>
                <a:ea typeface="SimHei"/>
              </a:rPr>
              <a:t>空</a:t>
            </a:r>
            <a:r>
              <a:rPr lang="zh-TW" sz="750">
                <a:solidFill>
                  <a:srgbClr val="E0346E"/>
                </a:solidFill>
                <a:latin typeface="Arial"/>
                <a:ea typeface="Arial"/>
              </a:rPr>
              <a:t>®</a:t>
            </a:r>
            <a:r>
              <a:rPr lang="zh-TW" sz="900">
                <a:solidFill>
                  <a:srgbClr val="E0346E"/>
                </a:solidFill>
                <a:latin typeface="SimHei"/>
                <a:ea typeface="SimHei"/>
              </a:rPr>
              <a:t>,重庆</a:t>
            </a:r>
          </a:p>
          <a:p>
            <a:pPr indent="0">
              <a:spcAft>
                <a:spcPts val="1680"/>
              </a:spcAft>
            </a:pPr>
            <a:r>
              <a:rPr lang="zh-TW" sz="900">
                <a:solidFill>
                  <a:srgbClr val="E0346E"/>
                </a:solidFill>
                <a:latin typeface="Arial"/>
                <a:ea typeface="Arial"/>
              </a:rPr>
              <a:t>2006 </a:t>
            </a:r>
            <a:r>
              <a:rPr lang="zh-TW" sz="900">
                <a:solidFill>
                  <a:srgbClr val="E0346E"/>
                </a:solidFill>
                <a:latin typeface="SimHei"/>
                <a:ea typeface="SimHei"/>
              </a:rPr>
              <a:t>上，新航艺术学院，新加坡</a:t>
            </a:r>
          </a:p>
          <a:p>
            <a:pPr indent="0">
              <a:spcAft>
                <a:spcPts val="420"/>
              </a:spcAft>
            </a:pPr>
            <a:r>
              <a:rPr lang="zh-TW" sz="900">
                <a:solidFill>
                  <a:srgbClr val="E0346E"/>
                </a:solidFill>
                <a:latin typeface="SimHei"/>
                <a:ea typeface="SimHei"/>
              </a:rPr>
              <a:t>群展</a:t>
            </a:r>
          </a:p>
          <a:p>
            <a:pPr indent="0">
              <a:spcAft>
                <a:spcPts val="420"/>
              </a:spcAft>
            </a:pPr>
            <a:r>
              <a:rPr lang="zh-TW" sz="900">
                <a:solidFill>
                  <a:srgbClr val="E0346E"/>
                </a:solidFill>
                <a:latin typeface="Arial"/>
                <a:ea typeface="Arial"/>
              </a:rPr>
              <a:t>2013 </a:t>
            </a:r>
            <a:r>
              <a:rPr lang="zh-TW" sz="900">
                <a:solidFill>
                  <a:srgbClr val="E0346E"/>
                </a:solidFill>
                <a:latin typeface="SimHei"/>
                <a:ea typeface="SimHei"/>
              </a:rPr>
              <a:t>艺术北京，全国农业展览馆，北京</a:t>
            </a:r>
          </a:p>
          <a:p>
            <a:pPr indent="0">
              <a:spcAft>
                <a:spcPts val="420"/>
              </a:spcAft>
            </a:pPr>
            <a:r>
              <a:rPr lang="zh-TW" sz="900">
                <a:solidFill>
                  <a:srgbClr val="E0346E"/>
                </a:solidFill>
                <a:latin typeface="Arial"/>
                <a:ea typeface="Arial"/>
              </a:rPr>
              <a:t>2013 </a:t>
            </a:r>
            <a:r>
              <a:rPr lang="zh-TW" sz="900">
                <a:solidFill>
                  <a:srgbClr val="E0346E"/>
                </a:solidFill>
                <a:latin typeface="SimHei"/>
                <a:ea typeface="SimHei"/>
              </a:rPr>
              <a:t>十畫——</a:t>
            </a:r>
            <a:r>
              <a:rPr lang="zh-TW" sz="900">
                <a:solidFill>
                  <a:srgbClr val="E0346E"/>
                </a:solidFill>
                <a:latin typeface="Arial"/>
                <a:ea typeface="Arial"/>
              </a:rPr>
              <a:t>2013</a:t>
            </a:r>
            <a:r>
              <a:rPr lang="zh-TW" sz="900">
                <a:solidFill>
                  <a:srgbClr val="E0346E"/>
                </a:solidFill>
                <a:latin typeface="SimHei"/>
                <a:ea typeface="SimHei"/>
              </a:rPr>
              <a:t>青年艺术邀请展，佳應安善美术馆，重庆</a:t>
            </a:r>
          </a:p>
          <a:p>
            <a:pPr indent="0">
              <a:spcAft>
                <a:spcPts val="420"/>
              </a:spcAft>
            </a:pPr>
            <a:r>
              <a:rPr lang="zh-TW" sz="900">
                <a:solidFill>
                  <a:srgbClr val="E0346E"/>
                </a:solidFill>
                <a:latin typeface="Arial"/>
                <a:ea typeface="Arial"/>
              </a:rPr>
              <a:t>2012 </a:t>
            </a:r>
            <a:r>
              <a:rPr lang="zh-TW" sz="900">
                <a:solidFill>
                  <a:srgbClr val="E0346E"/>
                </a:solidFill>
                <a:latin typeface="SimHei"/>
                <a:ea typeface="SimHei"/>
              </a:rPr>
              <a:t>第五届中国国际青年艺术周，梯级艺术中心，北京</a:t>
            </a:r>
          </a:p>
          <a:p>
            <a:pPr indent="0">
              <a:spcAft>
                <a:spcPts val="420"/>
              </a:spcAft>
            </a:pPr>
            <a:r>
              <a:rPr lang="zh-TW" sz="900">
                <a:solidFill>
                  <a:srgbClr val="E0346E"/>
                </a:solidFill>
                <a:latin typeface="Arial"/>
                <a:ea typeface="Arial"/>
              </a:rPr>
              <a:t>2012 </a:t>
            </a:r>
            <a:r>
              <a:rPr lang="zh-TW" sz="900">
                <a:solidFill>
                  <a:srgbClr val="E0346E"/>
                </a:solidFill>
                <a:latin typeface="SimHei"/>
                <a:ea typeface="SimHei"/>
              </a:rPr>
              <a:t>亮点——中国青年艺术绘画展，</a:t>
            </a:r>
            <a:r>
              <a:rPr lang="zh-TW" sz="900">
                <a:solidFill>
                  <a:srgbClr val="E0346E"/>
                </a:solidFill>
                <a:latin typeface="Arial"/>
                <a:ea typeface="Arial"/>
              </a:rPr>
              <a:t>18</a:t>
            </a:r>
            <a:r>
              <a:rPr lang="zh-TW" sz="900">
                <a:solidFill>
                  <a:srgbClr val="E0346E"/>
                </a:solidFill>
                <a:latin typeface="SimHei"/>
                <a:ea typeface="SimHei"/>
              </a:rPr>
              <a:t>画廊，上海</a:t>
            </a:r>
          </a:p>
          <a:p>
            <a:pPr indent="0">
              <a:spcAft>
                <a:spcPts val="420"/>
              </a:spcAft>
            </a:pPr>
            <a:r>
              <a:rPr lang="zh-TW" sz="900">
                <a:solidFill>
                  <a:srgbClr val="E0346E"/>
                </a:solidFill>
                <a:latin typeface="Arial"/>
                <a:ea typeface="Arial"/>
              </a:rPr>
              <a:t>201 2 1 02</a:t>
            </a:r>
            <a:r>
              <a:rPr lang="zh-TW" sz="900">
                <a:solidFill>
                  <a:srgbClr val="E0346E"/>
                </a:solidFill>
                <a:latin typeface="SimHei"/>
                <a:ea typeface="SimHei"/>
              </a:rPr>
              <a:t>当代艺术展，黄桷坪美术馆，重庆</a:t>
            </a:r>
          </a:p>
          <a:p>
            <a:pPr indent="0">
              <a:spcAft>
                <a:spcPts val="420"/>
              </a:spcAft>
            </a:pPr>
            <a:r>
              <a:rPr lang="zh-TW" sz="900">
                <a:solidFill>
                  <a:srgbClr val="E0346E"/>
                </a:solidFill>
                <a:latin typeface="Arial"/>
                <a:ea typeface="Arial"/>
              </a:rPr>
              <a:t>2012 </a:t>
            </a:r>
            <a:r>
              <a:rPr lang="zh-TW" sz="900">
                <a:solidFill>
                  <a:srgbClr val="E0346E"/>
                </a:solidFill>
                <a:latin typeface="SimHei"/>
                <a:ea typeface="SimHei"/>
              </a:rPr>
              <a:t>草场地五冃艺术节——"记忆催眠”实验影像展，草场地，北京</a:t>
            </a:r>
          </a:p>
          <a:p>
            <a:pPr indent="0">
              <a:spcAft>
                <a:spcPts val="420"/>
              </a:spcAft>
            </a:pPr>
            <a:r>
              <a:rPr lang="zh-TW" sz="900">
                <a:solidFill>
                  <a:srgbClr val="E0346E"/>
                </a:solidFill>
                <a:latin typeface="Arial"/>
                <a:ea typeface="Arial"/>
              </a:rPr>
              <a:t>2012 </a:t>
            </a:r>
            <a:r>
              <a:rPr lang="zh-TW" sz="900">
                <a:solidFill>
                  <a:srgbClr val="E0346E"/>
                </a:solidFill>
                <a:latin typeface="SimHei"/>
                <a:ea typeface="SimHei"/>
              </a:rPr>
              <a:t>中艺博国际画廊博览会，国际贸易中心，北京</a:t>
            </a:r>
          </a:p>
          <a:p>
            <a:pPr indent="0">
              <a:spcAft>
                <a:spcPts val="420"/>
              </a:spcAft>
            </a:pPr>
            <a:r>
              <a:rPr lang="zh-TW" sz="900">
                <a:solidFill>
                  <a:srgbClr val="E0346E"/>
                </a:solidFill>
                <a:latin typeface="Arial"/>
                <a:ea typeface="Arial"/>
              </a:rPr>
              <a:t>2012 </a:t>
            </a:r>
            <a:r>
              <a:rPr lang="zh-TW" sz="900">
                <a:solidFill>
                  <a:srgbClr val="E0346E"/>
                </a:solidFill>
                <a:latin typeface="SimHei"/>
                <a:ea typeface="SimHei"/>
              </a:rPr>
              <a:t>艺术北京，全国农业展览馆，北京</a:t>
            </a:r>
          </a:p>
          <a:p>
            <a:pPr indent="0">
              <a:spcAft>
                <a:spcPts val="420"/>
              </a:spcAft>
            </a:pPr>
            <a:r>
              <a:rPr lang="zh-TW" sz="900">
                <a:solidFill>
                  <a:srgbClr val="E0346E"/>
                </a:solidFill>
                <a:latin typeface="Arial"/>
                <a:ea typeface="Arial"/>
              </a:rPr>
              <a:t>2012 </a:t>
            </a:r>
            <a:r>
              <a:rPr lang="en-US" sz="900">
                <a:solidFill>
                  <a:srgbClr val="E0346E"/>
                </a:solidFill>
                <a:latin typeface="Arial"/>
              </a:rPr>
              <a:t>"n</a:t>
            </a:r>
            <a:r>
              <a:rPr lang="zh-TW" sz="900">
                <a:solidFill>
                  <a:srgbClr val="E0346E"/>
                </a:solidFill>
                <a:latin typeface="SimHei"/>
                <a:ea typeface="SimHei"/>
              </a:rPr>
              <a:t>度视觉”图像学与汽车的偶遇，重庆两江幸福广场，重庆</a:t>
            </a:r>
          </a:p>
          <a:p>
            <a:pPr indent="0">
              <a:spcAft>
                <a:spcPts val="420"/>
              </a:spcAft>
            </a:pPr>
            <a:r>
              <a:rPr lang="zh-TW" sz="900">
                <a:solidFill>
                  <a:srgbClr val="E0346E"/>
                </a:solidFill>
                <a:latin typeface="Arial"/>
                <a:ea typeface="Arial"/>
              </a:rPr>
              <a:t>2012 </a:t>
            </a:r>
            <a:r>
              <a:rPr lang="zh-TW" sz="900">
                <a:solidFill>
                  <a:srgbClr val="E0346E"/>
                </a:solidFill>
                <a:latin typeface="SimHei"/>
                <a:ea typeface="SimHei"/>
              </a:rPr>
              <a:t>重庆时尚之夜，国际时尚发布中心，重庆</a:t>
            </a:r>
          </a:p>
          <a:p>
            <a:pPr indent="0">
              <a:spcAft>
                <a:spcPts val="420"/>
              </a:spcAft>
            </a:pPr>
            <a:r>
              <a:rPr lang="zh-TW" sz="900">
                <a:solidFill>
                  <a:srgbClr val="E0346E"/>
                </a:solidFill>
                <a:latin typeface="Arial"/>
                <a:ea typeface="Arial"/>
              </a:rPr>
              <a:t>201 1 </a:t>
            </a:r>
            <a:r>
              <a:rPr lang="zh-TW" sz="900">
                <a:solidFill>
                  <a:srgbClr val="E0346E"/>
                </a:solidFill>
                <a:latin typeface="SimHei"/>
                <a:ea typeface="SimHei"/>
              </a:rPr>
              <a:t>微观精神——四川美术学院青年新绘画展，华氏画廊，上海</a:t>
            </a:r>
          </a:p>
          <a:p>
            <a:pPr indent="0">
              <a:spcAft>
                <a:spcPts val="420"/>
              </a:spcAft>
            </a:pPr>
            <a:r>
              <a:rPr lang="zh-TW" sz="900">
                <a:solidFill>
                  <a:srgbClr val="E0346E"/>
                </a:solidFill>
                <a:latin typeface="Arial"/>
                <a:ea typeface="Arial"/>
              </a:rPr>
              <a:t>201 1 </a:t>
            </a:r>
            <a:r>
              <a:rPr lang="zh-TW" sz="900">
                <a:solidFill>
                  <a:srgbClr val="E0346E"/>
                </a:solidFill>
                <a:latin typeface="SimHei"/>
                <a:ea typeface="SimHei"/>
              </a:rPr>
              <a:t>边界效应，空港十号画廊，成都</a:t>
            </a:r>
          </a:p>
          <a:p>
            <a:pPr indent="0"/>
            <a:r>
              <a:rPr lang="zh-TW" sz="900">
                <a:solidFill>
                  <a:srgbClr val="E0346E"/>
                </a:solidFill>
                <a:latin typeface="Arial"/>
                <a:ea typeface="Arial"/>
              </a:rPr>
              <a:t>201 1 </a:t>
            </a:r>
            <a:r>
              <a:rPr lang="zh-TW" sz="900">
                <a:solidFill>
                  <a:srgbClr val="E0346E"/>
                </a:solidFill>
                <a:latin typeface="SimHei"/>
                <a:ea typeface="SimHei"/>
              </a:rPr>
              <a:t>未知，</a:t>
            </a:r>
            <a:r>
              <a:rPr lang="en-US" sz="900">
                <a:solidFill>
                  <a:srgbClr val="E0346E"/>
                </a:solidFill>
                <a:latin typeface="Arial"/>
              </a:rPr>
              <a:t>J</a:t>
            </a:r>
            <a:r>
              <a:rPr lang="zh-TW" sz="900">
                <a:solidFill>
                  <a:srgbClr val="E0346E"/>
                </a:solidFill>
                <a:latin typeface="SimHei"/>
                <a:ea typeface="SimHei"/>
              </a:rPr>
              <a:t>画廊，上海美干山</a:t>
            </a:r>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p="http://schemas.openxmlformats.org/presentationml/2006/main" xmlns:a="http://schemas.openxmlformats.org/drawingml/2006/main" xmlns:r="http://schemas.openxmlformats.org/officeDocument/2006/relationships">
  <p:cSld>
    <p:bg>
      <p:bgPr>
        <a:solidFill>
          <a:srgbClr val="000000"/>
        </a:solidFill>
        <a:effectLst/>
      </p:bgPr>
    </p:bg>
    <p:spTree>
      <p:nvGrpSpPr>
        <p:cNvPr id="1" name=""/>
        <p:cNvGrpSpPr/>
        <p:nvPr/>
      </p:nvGrpSpPr>
      <p:grpSpPr/>
      <p:sp>
        <p:nvSpPr>
          <p:cNvPr id="2" name=""/>
          <p:cNvSpPr/>
          <p:nvPr/>
        </p:nvSpPr>
        <p:spPr>
          <a:xfrm>
            <a:off x="539496" y="886968"/>
            <a:ext cx="6150864" cy="6492240"/>
          </a:xfrm>
          <a:prstGeom prst="rect">
            <a:avLst/>
          </a:prstGeom>
          <a:solidFill>
            <a:srgbClr val="000000"/>
          </a:solidFill>
        </p:spPr>
        <p:txBody>
          <a:bodyPr lIns="0" tIns="0" rIns="0" bIns="0">
            <a:noAutofit/>
          </a:bodyPr>
          <a:p>
            <a:pPr indent="0">
              <a:spcAft>
                <a:spcPts val="420"/>
              </a:spcAft>
            </a:pPr>
            <a:r>
              <a:rPr lang="zh-CN" sz="900">
                <a:solidFill>
                  <a:srgbClr val="E0346E"/>
                </a:solidFill>
                <a:latin typeface="Arial"/>
                <a:ea typeface="Arial"/>
              </a:rPr>
              <a:t>2010</a:t>
            </a:r>
            <a:r>
              <a:rPr lang="zh-CN" sz="900">
                <a:solidFill>
                  <a:srgbClr val="FFFFFF"/>
                </a:solidFill>
                <a:latin typeface="Arial"/>
                <a:ea typeface="Arial"/>
              </a:rPr>
              <a:t> </a:t>
            </a:r>
            <a:r>
              <a:rPr lang="en-US" sz="900">
                <a:solidFill>
                  <a:srgbClr val="E0346E"/>
                </a:solidFill>
                <a:latin typeface="Arial"/>
              </a:rPr>
              <a:t>WOW</a:t>
            </a:r>
            <a:r>
              <a:rPr lang="zh-TW" sz="900">
                <a:solidFill>
                  <a:srgbClr val="E0346E"/>
                </a:solidFill>
                <a:latin typeface="SimHei"/>
                <a:ea typeface="SimHei"/>
              </a:rPr>
              <a:t>艺术展，银奈商场，杭州</a:t>
            </a:r>
          </a:p>
          <a:p>
            <a:pPr indent="0">
              <a:spcAft>
                <a:spcPts val="420"/>
              </a:spcAft>
            </a:pPr>
            <a:r>
              <a:rPr lang="zh-TW" sz="900">
                <a:solidFill>
                  <a:srgbClr val="E0346E"/>
                </a:solidFill>
                <a:latin typeface="Arial"/>
                <a:ea typeface="Arial"/>
              </a:rPr>
              <a:t>2010</a:t>
            </a:r>
            <a:r>
              <a:rPr lang="zh-TW" sz="900">
                <a:solidFill>
                  <a:srgbClr val="FFFFFF"/>
                </a:solidFill>
                <a:latin typeface="Arial"/>
                <a:ea typeface="Arial"/>
              </a:rPr>
              <a:t> </a:t>
            </a:r>
            <a:r>
              <a:rPr lang="zh-TW" sz="900">
                <a:solidFill>
                  <a:srgbClr val="E0346E"/>
                </a:solidFill>
                <a:latin typeface="SimHei"/>
                <a:ea typeface="SimHei"/>
              </a:rPr>
              <a:t>艺术</a:t>
            </a:r>
            <a:r>
              <a:rPr lang="zh-TW" sz="900">
                <a:solidFill>
                  <a:srgbClr val="E0346E"/>
                </a:solidFill>
                <a:latin typeface="Arial"/>
                <a:ea typeface="Arial"/>
              </a:rPr>
              <a:t>+</a:t>
            </a:r>
            <a:r>
              <a:rPr lang="zh-TW" sz="900">
                <a:solidFill>
                  <a:srgbClr val="E0346E"/>
                </a:solidFill>
                <a:latin typeface="SimHei"/>
                <a:ea typeface="SimHei"/>
              </a:rPr>
              <a:t>生活，尚元艺术基地，重庆</a:t>
            </a:r>
          </a:p>
          <a:p>
            <a:pPr indent="0">
              <a:spcAft>
                <a:spcPts val="420"/>
              </a:spcAft>
            </a:pPr>
            <a:r>
              <a:rPr lang="zh-TW" sz="900">
                <a:solidFill>
                  <a:srgbClr val="E0346E"/>
                </a:solidFill>
                <a:latin typeface="Arial"/>
                <a:ea typeface="Arial"/>
              </a:rPr>
              <a:t>2010 </a:t>
            </a:r>
            <a:r>
              <a:rPr lang="zh-TW" sz="900">
                <a:solidFill>
                  <a:srgbClr val="E0346E"/>
                </a:solidFill>
                <a:latin typeface="SimHei"/>
                <a:ea typeface="SimHei"/>
              </a:rPr>
              <a:t>视窗——当代艺术衍生作品展，廊桥艺术空间，成都</a:t>
            </a:r>
          </a:p>
          <a:p>
            <a:pPr indent="0">
              <a:spcAft>
                <a:spcPts val="420"/>
              </a:spcAft>
            </a:pPr>
            <a:r>
              <a:rPr lang="zh-TW" sz="900">
                <a:solidFill>
                  <a:srgbClr val="E0346E"/>
                </a:solidFill>
                <a:latin typeface="Arial"/>
                <a:ea typeface="Arial"/>
              </a:rPr>
              <a:t>2010 </a:t>
            </a:r>
            <a:r>
              <a:rPr lang="zh-TW" sz="900">
                <a:solidFill>
                  <a:srgbClr val="E0346E"/>
                </a:solidFill>
                <a:latin typeface="SimHei"/>
                <a:ea typeface="SimHei"/>
              </a:rPr>
              <a:t>保时捷溢彩心，重庆美术馆，重庆</a:t>
            </a:r>
          </a:p>
          <a:p>
            <a:pPr indent="0">
              <a:spcAft>
                <a:spcPts val="420"/>
              </a:spcAft>
            </a:pPr>
            <a:r>
              <a:rPr lang="zh-TW" sz="900">
                <a:solidFill>
                  <a:srgbClr val="E0346E"/>
                </a:solidFill>
                <a:latin typeface="Arial"/>
                <a:ea typeface="Arial"/>
              </a:rPr>
              <a:t>2009 </a:t>
            </a:r>
            <a:r>
              <a:rPr lang="zh-TW" sz="900">
                <a:solidFill>
                  <a:srgbClr val="E0346E"/>
                </a:solidFill>
                <a:latin typeface="SimHei"/>
                <a:ea typeface="SimHei"/>
              </a:rPr>
              <a:t>创意成都，成都</a:t>
            </a:r>
          </a:p>
          <a:p>
            <a:pPr indent="0">
              <a:spcAft>
                <a:spcPts val="420"/>
              </a:spcAft>
            </a:pPr>
            <a:r>
              <a:rPr lang="zh-TW" sz="900">
                <a:solidFill>
                  <a:srgbClr val="E0346E"/>
                </a:solidFill>
                <a:latin typeface="Arial"/>
                <a:ea typeface="Arial"/>
              </a:rPr>
              <a:t>2009 </a:t>
            </a:r>
            <a:r>
              <a:rPr lang="zh-TW" sz="900">
                <a:solidFill>
                  <a:srgbClr val="E0346E"/>
                </a:solidFill>
                <a:latin typeface="SimHei"/>
                <a:ea typeface="SimHei"/>
              </a:rPr>
              <a:t>平台，坦克库当代艺术中心，重庆</a:t>
            </a:r>
          </a:p>
          <a:p>
            <a:pPr indent="0">
              <a:spcAft>
                <a:spcPts val="420"/>
              </a:spcAft>
            </a:pPr>
            <a:r>
              <a:rPr lang="zh-TW" sz="900">
                <a:solidFill>
                  <a:srgbClr val="E0346E"/>
                </a:solidFill>
                <a:latin typeface="Arial"/>
                <a:ea typeface="Arial"/>
              </a:rPr>
              <a:t>2009 </a:t>
            </a:r>
            <a:r>
              <a:rPr lang="zh-TW" sz="900">
                <a:solidFill>
                  <a:srgbClr val="E0346E"/>
                </a:solidFill>
                <a:latin typeface="SimHei"/>
                <a:ea typeface="SimHei"/>
              </a:rPr>
              <a:t>两小有猜，感觉艺术空间，重庆</a:t>
            </a:r>
          </a:p>
          <a:p>
            <a:pPr indent="0">
              <a:spcAft>
                <a:spcPts val="420"/>
              </a:spcAft>
            </a:pPr>
            <a:r>
              <a:rPr lang="zh-TW" sz="900">
                <a:solidFill>
                  <a:srgbClr val="E0346E"/>
                </a:solidFill>
                <a:latin typeface="Arial"/>
                <a:ea typeface="Arial"/>
              </a:rPr>
              <a:t>2009 </a:t>
            </a:r>
            <a:r>
              <a:rPr lang="zh-TW" sz="900">
                <a:solidFill>
                  <a:srgbClr val="E0346E"/>
                </a:solidFill>
                <a:latin typeface="SimHei"/>
                <a:ea typeface="SimHei"/>
              </a:rPr>
              <a:t>风华重现，升艺术空间，上海</a:t>
            </a:r>
          </a:p>
          <a:p>
            <a:pPr indent="0">
              <a:spcAft>
                <a:spcPts val="420"/>
              </a:spcAft>
            </a:pPr>
            <a:r>
              <a:rPr lang="zh-TW" sz="900">
                <a:solidFill>
                  <a:srgbClr val="E0346E"/>
                </a:solidFill>
                <a:latin typeface="Arial"/>
                <a:ea typeface="Arial"/>
              </a:rPr>
              <a:t>2009 </a:t>
            </a:r>
            <a:r>
              <a:rPr lang="zh-TW" sz="900">
                <a:solidFill>
                  <a:srgbClr val="E0346E"/>
                </a:solidFill>
                <a:latin typeface="SimHei"/>
                <a:ea typeface="SimHei"/>
              </a:rPr>
              <a:t>"不有”实验艺术聚会，</a:t>
            </a:r>
            <a:r>
              <a:rPr lang="zh-TW" sz="900">
                <a:solidFill>
                  <a:srgbClr val="E0346E"/>
                </a:solidFill>
                <a:latin typeface="Arial"/>
                <a:ea typeface="Arial"/>
              </a:rPr>
              <a:t>751</a:t>
            </a:r>
            <a:r>
              <a:rPr lang="zh-TW" sz="900">
                <a:solidFill>
                  <a:srgbClr val="E0346E"/>
                </a:solidFill>
                <a:latin typeface="SimHei"/>
                <a:ea typeface="SimHei"/>
              </a:rPr>
              <a:t>动力广场，北京</a:t>
            </a:r>
          </a:p>
          <a:p>
            <a:pPr indent="0">
              <a:spcAft>
                <a:spcPts val="420"/>
              </a:spcAft>
            </a:pPr>
            <a:r>
              <a:rPr lang="zh-TW" sz="900">
                <a:solidFill>
                  <a:srgbClr val="E0346E"/>
                </a:solidFill>
                <a:latin typeface="Arial"/>
                <a:ea typeface="Arial"/>
              </a:rPr>
              <a:t>2009 </a:t>
            </a:r>
            <a:r>
              <a:rPr lang="zh-TW" sz="900">
                <a:solidFill>
                  <a:srgbClr val="E0346E"/>
                </a:solidFill>
                <a:latin typeface="SimHei"/>
                <a:ea typeface="SimHei"/>
              </a:rPr>
              <a:t>闪开！今天我们八零后——炫目！玉兰堂画廊，北京</a:t>
            </a:r>
          </a:p>
          <a:p>
            <a:pPr indent="0">
              <a:spcAft>
                <a:spcPts val="420"/>
              </a:spcAft>
            </a:pPr>
            <a:r>
              <a:rPr lang="zh-TW" sz="900">
                <a:solidFill>
                  <a:srgbClr val="E0346E"/>
                </a:solidFill>
                <a:latin typeface="Arial"/>
                <a:ea typeface="Arial"/>
              </a:rPr>
              <a:t>2008 </a:t>
            </a:r>
            <a:r>
              <a:rPr lang="zh-TW" sz="900">
                <a:solidFill>
                  <a:srgbClr val="E0346E"/>
                </a:solidFill>
                <a:latin typeface="SimHei"/>
                <a:ea typeface="SimHei"/>
              </a:rPr>
              <a:t>梦旅人，坦克库代艺术中心，重庆</a:t>
            </a:r>
          </a:p>
          <a:p>
            <a:pPr indent="0">
              <a:spcAft>
                <a:spcPts val="420"/>
              </a:spcAft>
            </a:pPr>
            <a:r>
              <a:rPr lang="zh-TW" sz="900">
                <a:solidFill>
                  <a:srgbClr val="E0346E"/>
                </a:solidFill>
                <a:latin typeface="Arial"/>
                <a:ea typeface="Arial"/>
              </a:rPr>
              <a:t>2008 </a:t>
            </a:r>
            <a:r>
              <a:rPr lang="zh-TW" sz="900">
                <a:solidFill>
                  <a:srgbClr val="E0346E"/>
                </a:solidFill>
                <a:latin typeface="SimHei"/>
                <a:ea typeface="SimHei"/>
              </a:rPr>
              <a:t>中国当代影像艺术展，</a:t>
            </a:r>
            <a:r>
              <a:rPr lang="en-US" sz="900">
                <a:solidFill>
                  <a:srgbClr val="E0346E"/>
                </a:solidFill>
                <a:latin typeface="Arial"/>
              </a:rPr>
              <a:t>Trieste Contemporanea</a:t>
            </a:r>
            <a:r>
              <a:rPr lang="zh-TW" sz="1100">
                <a:solidFill>
                  <a:srgbClr val="E0346E"/>
                </a:solidFill>
                <a:latin typeface="SimSun"/>
                <a:ea typeface="SimSun"/>
              </a:rPr>
              <a:t>，</a:t>
            </a:r>
            <a:r>
              <a:rPr lang="zh-TW" sz="900">
                <a:solidFill>
                  <a:srgbClr val="E0346E"/>
                </a:solidFill>
                <a:latin typeface="SimHei"/>
                <a:ea typeface="SimHei"/>
              </a:rPr>
              <a:t>意大利</a:t>
            </a:r>
          </a:p>
          <a:p>
            <a:pPr indent="0">
              <a:spcAft>
                <a:spcPts val="420"/>
              </a:spcAft>
            </a:pPr>
            <a:r>
              <a:rPr lang="zh-TW" sz="900">
                <a:solidFill>
                  <a:srgbClr val="E0346E"/>
                </a:solidFill>
                <a:latin typeface="Arial"/>
                <a:ea typeface="Arial"/>
              </a:rPr>
              <a:t>2008 </a:t>
            </a:r>
            <a:r>
              <a:rPr lang="en-US" sz="900">
                <a:solidFill>
                  <a:srgbClr val="E0346E"/>
                </a:solidFill>
                <a:latin typeface="Arial"/>
              </a:rPr>
              <a:t>Vital</a:t>
            </a:r>
            <a:r>
              <a:rPr lang="zh-TW" sz="900">
                <a:solidFill>
                  <a:srgbClr val="E0346E"/>
                </a:solidFill>
                <a:latin typeface="SimHei"/>
                <a:ea typeface="SimHei"/>
              </a:rPr>
              <a:t>第二届重庆国际现场艺术节，械空间，重庆</a:t>
            </a:r>
          </a:p>
          <a:p>
            <a:pPr indent="0">
              <a:spcAft>
                <a:spcPts val="420"/>
              </a:spcAft>
            </a:pPr>
            <a:r>
              <a:rPr lang="zh-TW" sz="900">
                <a:solidFill>
                  <a:srgbClr val="E0346E"/>
                </a:solidFill>
                <a:latin typeface="Arial"/>
                <a:ea typeface="Arial"/>
              </a:rPr>
              <a:t>2008 </a:t>
            </a:r>
            <a:r>
              <a:rPr lang="zh-TW" sz="900">
                <a:solidFill>
                  <a:srgbClr val="E0346E"/>
                </a:solidFill>
                <a:latin typeface="SimHei"/>
                <a:ea typeface="SimHei"/>
              </a:rPr>
              <a:t>格差</a:t>
            </a:r>
            <a:r>
              <a:rPr lang="zh-TW" sz="850">
                <a:solidFill>
                  <a:srgbClr val="E0346E"/>
                </a:solidFill>
                <a:latin typeface="Arial"/>
                <a:ea typeface="Arial"/>
              </a:rPr>
              <a:t>•</a:t>
            </a:r>
            <a:r>
              <a:rPr lang="zh-TW" sz="900">
                <a:solidFill>
                  <a:srgbClr val="E0346E"/>
                </a:solidFill>
                <a:latin typeface="SimHei"/>
                <a:ea typeface="SimHei"/>
              </a:rPr>
              <a:t>现实当代艺术邀请展，红坊美术馆，上海</a:t>
            </a:r>
          </a:p>
          <a:p>
            <a:pPr indent="0">
              <a:spcAft>
                <a:spcPts val="420"/>
              </a:spcAft>
            </a:pPr>
            <a:r>
              <a:rPr lang="zh-TW" sz="900">
                <a:solidFill>
                  <a:srgbClr val="E0346E"/>
                </a:solidFill>
                <a:latin typeface="Arial"/>
                <a:ea typeface="Arial"/>
              </a:rPr>
              <a:t>2008 </a:t>
            </a:r>
            <a:r>
              <a:rPr lang="zh-TW" sz="900">
                <a:solidFill>
                  <a:srgbClr val="E0346E"/>
                </a:solidFill>
                <a:latin typeface="SimHei"/>
                <a:ea typeface="SimHei"/>
              </a:rPr>
              <a:t>快城快客</a:t>
            </a:r>
            <a:r>
              <a:rPr lang="zh-TW" sz="900">
                <a:solidFill>
                  <a:srgbClr val="E0346E"/>
                </a:solidFill>
                <a:latin typeface="Arial"/>
                <a:ea typeface="Arial"/>
              </a:rPr>
              <a:t>2008</a:t>
            </a:r>
            <a:r>
              <a:rPr lang="zh-TW" sz="900">
                <a:solidFill>
                  <a:srgbClr val="E0346E"/>
                </a:solidFill>
                <a:latin typeface="SimHei"/>
                <a:ea typeface="SimHei"/>
              </a:rPr>
              <a:t>上海双年展特别邀请展——川美年轻态，徐汇艺术馆，上海</a:t>
            </a:r>
          </a:p>
          <a:p>
            <a:pPr indent="0">
              <a:spcAft>
                <a:spcPts val="420"/>
              </a:spcAft>
            </a:pPr>
            <a:r>
              <a:rPr lang="zh-TW" sz="900">
                <a:solidFill>
                  <a:srgbClr val="E0346E"/>
                </a:solidFill>
                <a:latin typeface="Arial"/>
                <a:ea typeface="Arial"/>
              </a:rPr>
              <a:t>2008 </a:t>
            </a:r>
            <a:r>
              <a:rPr lang="zh-TW" sz="900">
                <a:solidFill>
                  <a:srgbClr val="E0346E"/>
                </a:solidFill>
                <a:latin typeface="SimHei"/>
                <a:ea typeface="SimHei"/>
              </a:rPr>
              <a:t>漂浮的风景，</a:t>
            </a:r>
            <a:r>
              <a:rPr lang="en-US" sz="900">
                <a:solidFill>
                  <a:srgbClr val="E0346E"/>
                </a:solidFill>
                <a:latin typeface="Arial"/>
              </a:rPr>
              <a:t>K</a:t>
            </a:r>
            <a:r>
              <a:rPr lang="zh-TW" sz="900">
                <a:solidFill>
                  <a:srgbClr val="E0346E"/>
                </a:solidFill>
                <a:latin typeface="SimHei"/>
                <a:ea typeface="SimHei"/>
              </a:rPr>
              <a:t>画廊，成都</a:t>
            </a:r>
          </a:p>
          <a:p>
            <a:pPr indent="0">
              <a:spcAft>
                <a:spcPts val="420"/>
              </a:spcAft>
            </a:pPr>
            <a:r>
              <a:rPr lang="zh-TW" sz="900">
                <a:solidFill>
                  <a:srgbClr val="E0346E"/>
                </a:solidFill>
                <a:latin typeface="Arial"/>
                <a:ea typeface="Arial"/>
              </a:rPr>
              <a:t>2007</a:t>
            </a:r>
            <a:r>
              <a:rPr lang="zh-TW" sz="900">
                <a:solidFill>
                  <a:srgbClr val="FFFFFF"/>
                </a:solidFill>
                <a:latin typeface="Arial"/>
                <a:ea typeface="Arial"/>
              </a:rPr>
              <a:t> </a:t>
            </a:r>
            <a:r>
              <a:rPr lang="en-US" sz="900">
                <a:solidFill>
                  <a:srgbClr val="E0346E"/>
                </a:solidFill>
                <a:latin typeface="Arial"/>
              </a:rPr>
              <a:t>Vital</a:t>
            </a:r>
            <a:r>
              <a:rPr lang="zh-TW" sz="900">
                <a:solidFill>
                  <a:srgbClr val="E0346E"/>
                </a:solidFill>
                <a:latin typeface="SimHei"/>
                <a:ea typeface="SimHei"/>
              </a:rPr>
              <a:t>国际行为艺术节，曼切斯特，英国</a:t>
            </a:r>
          </a:p>
          <a:p>
            <a:pPr indent="0">
              <a:spcAft>
                <a:spcPts val="420"/>
              </a:spcAft>
            </a:pPr>
            <a:r>
              <a:rPr lang="zh-TW" sz="900">
                <a:solidFill>
                  <a:srgbClr val="E0346E"/>
                </a:solidFill>
                <a:latin typeface="Arial"/>
                <a:ea typeface="Arial"/>
              </a:rPr>
              <a:t>2007 </a:t>
            </a:r>
            <a:r>
              <a:rPr lang="zh-TW" sz="900">
                <a:solidFill>
                  <a:srgbClr val="E0346E"/>
                </a:solidFill>
                <a:latin typeface="SimHei"/>
                <a:ea typeface="SimHei"/>
              </a:rPr>
              <a:t>一分钟影像节，根特，比利时</a:t>
            </a:r>
          </a:p>
          <a:p>
            <a:pPr indent="0">
              <a:spcAft>
                <a:spcPts val="420"/>
              </a:spcAft>
            </a:pPr>
            <a:r>
              <a:rPr lang="zh-TW" sz="900">
                <a:solidFill>
                  <a:srgbClr val="E0346E"/>
                </a:solidFill>
                <a:latin typeface="Arial"/>
                <a:ea typeface="Arial"/>
              </a:rPr>
              <a:t>2007 </a:t>
            </a:r>
            <a:r>
              <a:rPr lang="zh-TW" sz="900">
                <a:solidFill>
                  <a:srgbClr val="E0346E"/>
                </a:solidFill>
                <a:latin typeface="SimHei"/>
                <a:ea typeface="SimHei"/>
              </a:rPr>
              <a:t>宋庄制造</a:t>
            </a:r>
            <a:r>
              <a:rPr lang="zh-TW" sz="900">
                <a:solidFill>
                  <a:srgbClr val="E0346E"/>
                </a:solidFill>
                <a:latin typeface="Arial"/>
                <a:ea typeface="Arial"/>
              </a:rPr>
              <a:t>II</a:t>
            </a:r>
            <a:r>
              <a:rPr lang="zh-TW" sz="1100">
                <a:solidFill>
                  <a:srgbClr val="E0346E"/>
                </a:solidFill>
                <a:latin typeface="SimSun"/>
                <a:ea typeface="SimSun"/>
              </a:rPr>
              <a:t>，</a:t>
            </a:r>
            <a:r>
              <a:rPr lang="zh-TW" sz="900">
                <a:solidFill>
                  <a:srgbClr val="E0346E"/>
                </a:solidFill>
                <a:latin typeface="SimHei"/>
                <a:ea typeface="SimHei"/>
              </a:rPr>
              <a:t>上上美术馆，北京</a:t>
            </a:r>
          </a:p>
          <a:p>
            <a:pPr indent="0">
              <a:spcAft>
                <a:spcPts val="420"/>
              </a:spcAft>
            </a:pPr>
            <a:r>
              <a:rPr lang="zh-TW" sz="900">
                <a:solidFill>
                  <a:srgbClr val="E0346E"/>
                </a:solidFill>
                <a:latin typeface="Arial"/>
                <a:ea typeface="Arial"/>
              </a:rPr>
              <a:t>2007 </a:t>
            </a:r>
            <a:r>
              <a:rPr lang="zh-TW" sz="900">
                <a:solidFill>
                  <a:srgbClr val="E0346E"/>
                </a:solidFill>
                <a:latin typeface="SimHei"/>
                <a:ea typeface="SimHei"/>
              </a:rPr>
              <a:t>"黄漂”漂进美术馆，重庆美术馆，重庆</a:t>
            </a:r>
          </a:p>
          <a:p>
            <a:pPr indent="0">
              <a:spcAft>
                <a:spcPts val="420"/>
              </a:spcAft>
            </a:pPr>
            <a:r>
              <a:rPr lang="zh-TW" sz="900">
                <a:solidFill>
                  <a:srgbClr val="E0346E"/>
                </a:solidFill>
                <a:latin typeface="Arial"/>
                <a:ea typeface="Arial"/>
              </a:rPr>
              <a:t>2007 </a:t>
            </a:r>
            <a:r>
              <a:rPr lang="zh-TW" sz="900">
                <a:solidFill>
                  <a:srgbClr val="E0346E"/>
                </a:solidFill>
                <a:latin typeface="SimHei"/>
                <a:ea typeface="SimHei"/>
              </a:rPr>
              <a:t>第</a:t>
            </a:r>
            <a:r>
              <a:rPr lang="zh-TW" sz="900">
                <a:solidFill>
                  <a:srgbClr val="E0346E"/>
                </a:solidFill>
                <a:latin typeface="Arial"/>
                <a:ea typeface="Arial"/>
              </a:rPr>
              <a:t>31</a:t>
            </a:r>
            <a:r>
              <a:rPr lang="zh-TW" sz="900">
                <a:solidFill>
                  <a:srgbClr val="E0346E"/>
                </a:solidFill>
                <a:latin typeface="SimHei"/>
                <a:ea typeface="SimHei"/>
              </a:rPr>
              <a:t>届威特史丹特露天电影节，威特史丹特，德国</a:t>
            </a:r>
          </a:p>
          <a:p>
            <a:pPr indent="0">
              <a:spcAft>
                <a:spcPts val="420"/>
              </a:spcAft>
            </a:pPr>
            <a:r>
              <a:rPr lang="zh-TW" sz="900">
                <a:solidFill>
                  <a:srgbClr val="E0346E"/>
                </a:solidFill>
                <a:latin typeface="Arial"/>
                <a:ea typeface="Arial"/>
              </a:rPr>
              <a:t>2007 501</a:t>
            </a:r>
            <a:r>
              <a:rPr lang="zh-TW" sz="900">
                <a:solidFill>
                  <a:srgbClr val="E0346E"/>
                </a:solidFill>
                <a:latin typeface="SimHei"/>
                <a:ea typeface="SimHei"/>
              </a:rPr>
              <a:t>艺术周——</a:t>
            </a:r>
            <a:r>
              <a:rPr lang="zh-TW" sz="900">
                <a:solidFill>
                  <a:srgbClr val="E0346E"/>
                </a:solidFill>
                <a:latin typeface="Arial"/>
                <a:ea typeface="Arial"/>
              </a:rPr>
              <a:t>0</a:t>
            </a:r>
            <a:r>
              <a:rPr lang="zh-TW" sz="900">
                <a:solidFill>
                  <a:srgbClr val="E0346E"/>
                </a:solidFill>
                <a:latin typeface="SimHei"/>
                <a:ea typeface="SimHei"/>
              </a:rPr>
              <a:t>行动</a:t>
            </a:r>
            <a:r>
              <a:rPr lang="en-US" sz="850">
                <a:solidFill>
                  <a:srgbClr val="E0346E"/>
                </a:solidFill>
                <a:latin typeface="Arial"/>
              </a:rPr>
              <a:t>•</a:t>
            </a:r>
            <a:r>
              <a:rPr lang="zh-TW" sz="900">
                <a:solidFill>
                  <a:srgbClr val="E0346E"/>
                </a:solidFill>
                <a:latin typeface="SimHei"/>
                <a:ea typeface="SimHei"/>
              </a:rPr>
              <a:t>行为计划，零号空间，重庆</a:t>
            </a:r>
          </a:p>
          <a:p>
            <a:pPr indent="0">
              <a:spcAft>
                <a:spcPts val="420"/>
              </a:spcAft>
            </a:pPr>
            <a:r>
              <a:rPr lang="zh-TW" sz="900">
                <a:solidFill>
                  <a:srgbClr val="E0346E"/>
                </a:solidFill>
                <a:latin typeface="Arial"/>
                <a:ea typeface="Arial"/>
              </a:rPr>
              <a:t>2007 </a:t>
            </a:r>
            <a:r>
              <a:rPr lang="zh-TW" sz="900">
                <a:solidFill>
                  <a:srgbClr val="E0346E"/>
                </a:solidFill>
                <a:latin typeface="SimHei"/>
                <a:ea typeface="SimHei"/>
              </a:rPr>
              <a:t>石涅</a:t>
            </a:r>
            <a:r>
              <a:rPr lang="en-US" sz="850">
                <a:solidFill>
                  <a:srgbClr val="E0346E"/>
                </a:solidFill>
                <a:latin typeface="Arial"/>
              </a:rPr>
              <a:t>•</a:t>
            </a:r>
            <a:r>
              <a:rPr lang="en-US" sz="1000">
                <a:solidFill>
                  <a:srgbClr val="E0346E"/>
                </a:solidFill>
                <a:latin typeface="SimHei"/>
              </a:rPr>
              <a:t> </a:t>
            </a:r>
            <a:r>
              <a:rPr lang="en-US" sz="900">
                <a:solidFill>
                  <a:srgbClr val="E0346E"/>
                </a:solidFill>
                <a:latin typeface="Arial"/>
              </a:rPr>
              <a:t>COAL</a:t>
            </a:r>
            <a:r>
              <a:rPr lang="zh-TW" sz="900">
                <a:solidFill>
                  <a:srgbClr val="E0346E"/>
                </a:solidFill>
                <a:latin typeface="SimHei"/>
                <a:ea typeface="SimHei"/>
              </a:rPr>
              <a:t>展——大型装置展及现代舞表演，器</a:t>
            </a:r>
            <a:r>
              <a:rPr lang="zh-TW" sz="850">
                <a:solidFill>
                  <a:srgbClr val="E0346E"/>
                </a:solidFill>
                <a:latin typeface="Arial"/>
                <a:ea typeface="Arial"/>
              </a:rPr>
              <a:t>・</a:t>
            </a:r>
            <a:r>
              <a:rPr lang="en-US" sz="900">
                <a:solidFill>
                  <a:srgbClr val="E0346E"/>
                </a:solidFill>
                <a:latin typeface="Arial"/>
              </a:rPr>
              <a:t>Haus</a:t>
            </a:r>
            <a:r>
              <a:rPr lang="zh-TW" sz="900">
                <a:solidFill>
                  <a:srgbClr val="E0346E"/>
                </a:solidFill>
                <a:latin typeface="SimHei"/>
                <a:ea typeface="SimHei"/>
              </a:rPr>
              <a:t>空间，重庆</a:t>
            </a:r>
          </a:p>
          <a:p>
            <a:pPr indent="0">
              <a:spcAft>
                <a:spcPts val="420"/>
              </a:spcAft>
            </a:pPr>
            <a:r>
              <a:rPr lang="zh-TW" sz="900">
                <a:solidFill>
                  <a:srgbClr val="E0346E"/>
                </a:solidFill>
                <a:latin typeface="Arial"/>
                <a:ea typeface="Arial"/>
              </a:rPr>
              <a:t>2007 798</a:t>
            </a:r>
            <a:r>
              <a:rPr lang="zh-TW" sz="900">
                <a:solidFill>
                  <a:srgbClr val="E0346E"/>
                </a:solidFill>
                <a:latin typeface="SimHei"/>
                <a:ea typeface="SimHei"/>
              </a:rPr>
              <a:t>艺术节独立単元展之影像単元：八美涂——新生代学院影像报告，洞房咖啡，北京</a:t>
            </a:r>
          </a:p>
          <a:p>
            <a:pPr indent="0">
              <a:spcAft>
                <a:spcPts val="420"/>
              </a:spcAft>
            </a:pPr>
            <a:r>
              <a:rPr lang="zh-TW" sz="900">
                <a:solidFill>
                  <a:srgbClr val="E0346E"/>
                </a:solidFill>
                <a:latin typeface="Arial"/>
                <a:ea typeface="Arial"/>
              </a:rPr>
              <a:t>2007 </a:t>
            </a:r>
            <a:r>
              <a:rPr lang="zh-TW" sz="900">
                <a:solidFill>
                  <a:srgbClr val="E0346E"/>
                </a:solidFill>
                <a:latin typeface="SimHei"/>
                <a:ea typeface="SimHei"/>
              </a:rPr>
              <a:t>退色——现代舞表演，器</a:t>
            </a:r>
            <a:r>
              <a:rPr lang="zh-TW" sz="850">
                <a:solidFill>
                  <a:srgbClr val="E0346E"/>
                </a:solidFill>
                <a:latin typeface="Arial"/>
                <a:ea typeface="Arial"/>
              </a:rPr>
              <a:t>・</a:t>
            </a:r>
            <a:r>
              <a:rPr lang="en-US" sz="900">
                <a:solidFill>
                  <a:srgbClr val="E0346E"/>
                </a:solidFill>
                <a:latin typeface="Arial"/>
              </a:rPr>
              <a:t>Haus</a:t>
            </a:r>
            <a:r>
              <a:rPr lang="zh-TW" sz="900">
                <a:solidFill>
                  <a:srgbClr val="E0346E"/>
                </a:solidFill>
                <a:latin typeface="SimHei"/>
                <a:ea typeface="SimHei"/>
              </a:rPr>
              <a:t>空间，重庆</a:t>
            </a:r>
          </a:p>
          <a:p>
            <a:pPr indent="0">
              <a:spcAft>
                <a:spcPts val="420"/>
              </a:spcAft>
            </a:pPr>
            <a:r>
              <a:rPr lang="zh-TW" sz="900">
                <a:solidFill>
                  <a:srgbClr val="E0346E"/>
                </a:solidFill>
                <a:latin typeface="Arial"/>
                <a:ea typeface="Arial"/>
              </a:rPr>
              <a:t>2007 </a:t>
            </a:r>
            <a:r>
              <a:rPr lang="en-US" sz="900">
                <a:solidFill>
                  <a:srgbClr val="E0346E"/>
                </a:solidFill>
                <a:latin typeface="Arial"/>
              </a:rPr>
              <a:t>Vital</a:t>
            </a:r>
            <a:r>
              <a:rPr lang="zh-TW" sz="900">
                <a:solidFill>
                  <a:srgbClr val="E0346E"/>
                </a:solidFill>
                <a:latin typeface="SimHei"/>
                <a:ea typeface="SimHei"/>
              </a:rPr>
              <a:t>国际行为艺术节——华人艺术盛会，</a:t>
            </a:r>
            <a:r>
              <a:rPr lang="zh-TW" sz="900">
                <a:solidFill>
                  <a:srgbClr val="E0346E"/>
                </a:solidFill>
                <a:latin typeface="Arial"/>
                <a:ea typeface="Arial"/>
              </a:rPr>
              <a:t>501</a:t>
            </a:r>
            <a:r>
              <a:rPr lang="zh-TW" sz="900">
                <a:solidFill>
                  <a:srgbClr val="E0346E"/>
                </a:solidFill>
                <a:latin typeface="SimHei"/>
                <a:ea typeface="SimHei"/>
              </a:rPr>
              <a:t>艺术基地，重庆</a:t>
            </a:r>
          </a:p>
          <a:p>
            <a:pPr indent="0">
              <a:spcAft>
                <a:spcPts val="420"/>
              </a:spcAft>
            </a:pPr>
            <a:r>
              <a:rPr lang="zh-TW" sz="900">
                <a:solidFill>
                  <a:srgbClr val="E0346E"/>
                </a:solidFill>
                <a:latin typeface="Arial"/>
                <a:ea typeface="Arial"/>
              </a:rPr>
              <a:t>2006 </a:t>
            </a:r>
            <a:r>
              <a:rPr lang="zh-TW" sz="900">
                <a:solidFill>
                  <a:srgbClr val="E0346E"/>
                </a:solidFill>
                <a:latin typeface="SimHei"/>
                <a:ea typeface="SimHei"/>
              </a:rPr>
              <a:t>一分钟——青年艺术家实验影像艺术展，坦克库当代艺术中心，重庆</a:t>
            </a:r>
          </a:p>
          <a:p>
            <a:pPr indent="0"/>
            <a:r>
              <a:rPr lang="zh-TW" sz="900">
                <a:solidFill>
                  <a:srgbClr val="E0346E"/>
                </a:solidFill>
                <a:latin typeface="Arial"/>
                <a:ea typeface="Arial"/>
              </a:rPr>
              <a:t>2006 </a:t>
            </a:r>
            <a:r>
              <a:rPr lang="zh-TW" sz="900">
                <a:solidFill>
                  <a:srgbClr val="E0346E"/>
                </a:solidFill>
                <a:latin typeface="SimHei"/>
                <a:ea typeface="SimHei"/>
              </a:rPr>
              <a:t>朴实的影像摄影作品展，新航艺术学院，新加坡</a:t>
            </a:r>
          </a:p>
        </p:txBody>
      </p:sp>
      <p:sp>
        <p:nvSpPr>
          <p:cNvPr id="3" name=""/>
          <p:cNvSpPr/>
          <p:nvPr/>
        </p:nvSpPr>
        <p:spPr>
          <a:xfrm>
            <a:off x="8101584" y="890016"/>
            <a:ext cx="707136" cy="152400"/>
          </a:xfrm>
          <a:prstGeom prst="rect">
            <a:avLst/>
          </a:prstGeom>
          <a:solidFill>
            <a:srgbClr val="000000"/>
          </a:solidFill>
        </p:spPr>
        <p:txBody>
          <a:bodyPr lIns="0" tIns="0" rIns="0" bIns="0" wrap="none">
            <a:noAutofit/>
          </a:bodyPr>
          <a:p>
            <a:pPr indent="0"/>
            <a:r>
              <a:rPr lang="en-US" sz="900">
                <a:solidFill>
                  <a:srgbClr val="E0346E"/>
                </a:solidFill>
                <a:latin typeface="Arial"/>
              </a:rPr>
              <a:t>Hao Lang</a:t>
            </a:r>
          </a:p>
        </p:txBody>
      </p:sp>
      <p:sp>
        <p:nvSpPr>
          <p:cNvPr id="4" name=""/>
          <p:cNvSpPr/>
          <p:nvPr/>
        </p:nvSpPr>
        <p:spPr>
          <a:xfrm>
            <a:off x="8101584" y="1594104"/>
            <a:ext cx="6089904" cy="152400"/>
          </a:xfrm>
          <a:prstGeom prst="rect">
            <a:avLst/>
          </a:prstGeom>
          <a:solidFill>
            <a:srgbClr val="000000"/>
          </a:solidFill>
        </p:spPr>
        <p:txBody>
          <a:bodyPr lIns="0" tIns="0" rIns="0" bIns="0" wrap="none">
            <a:noAutofit/>
          </a:bodyPr>
          <a:p>
            <a:pPr indent="0"/>
            <a:r>
              <a:rPr lang="zh-TW" sz="900">
                <a:solidFill>
                  <a:srgbClr val="E0346E"/>
                </a:solidFill>
                <a:latin typeface="Arial"/>
                <a:ea typeface="Arial"/>
              </a:rPr>
              <a:t>2011</a:t>
            </a:r>
            <a:r>
              <a:rPr lang="zh-TW" sz="900">
                <a:solidFill>
                  <a:srgbClr val="FFFFFF"/>
                </a:solidFill>
                <a:latin typeface="Arial"/>
                <a:ea typeface="Arial"/>
              </a:rPr>
              <a:t> </a:t>
            </a:r>
            <a:r>
              <a:rPr lang="en-US" sz="900">
                <a:solidFill>
                  <a:srgbClr val="E0346E"/>
                </a:solidFill>
                <a:latin typeface="Arial"/>
              </a:rPr>
              <a:t>Graduated from the Oil Painting Department of Sichuan Fine Art Institute</a:t>
            </a:r>
          </a:p>
        </p:txBody>
      </p:sp>
      <p:sp>
        <p:nvSpPr>
          <p:cNvPr id="5" name=""/>
          <p:cNvSpPr/>
          <p:nvPr/>
        </p:nvSpPr>
        <p:spPr>
          <a:xfrm>
            <a:off x="8101584" y="1828800"/>
            <a:ext cx="1481328" cy="152400"/>
          </a:xfrm>
          <a:prstGeom prst="rect">
            <a:avLst/>
          </a:prstGeom>
          <a:solidFill>
            <a:srgbClr val="000000"/>
          </a:solidFill>
        </p:spPr>
        <p:txBody>
          <a:bodyPr lIns="0" tIns="0" rIns="0" bIns="0" wrap="none">
            <a:noAutofit/>
          </a:bodyPr>
          <a:p>
            <a:pPr indent="0"/>
            <a:r>
              <a:rPr lang="en-US" sz="900">
                <a:solidFill>
                  <a:srgbClr val="E0346E"/>
                </a:solidFill>
                <a:latin typeface="Arial"/>
              </a:rPr>
              <a:t>as a post graduate</a:t>
            </a:r>
          </a:p>
        </p:txBody>
      </p:sp>
      <p:sp>
        <p:nvSpPr>
          <p:cNvPr id="6" name=""/>
          <p:cNvSpPr/>
          <p:nvPr/>
        </p:nvSpPr>
        <p:spPr>
          <a:xfrm>
            <a:off x="8101584" y="2063496"/>
            <a:ext cx="6089904" cy="152400"/>
          </a:xfrm>
          <a:prstGeom prst="rect">
            <a:avLst/>
          </a:prstGeom>
          <a:solidFill>
            <a:srgbClr val="000000"/>
          </a:solidFill>
        </p:spPr>
        <p:txBody>
          <a:bodyPr lIns="0" tIns="0" rIns="0" bIns="0" wrap="none">
            <a:noAutofit/>
          </a:bodyPr>
          <a:p>
            <a:pPr indent="0"/>
            <a:r>
              <a:rPr lang="en-US" sz="900">
                <a:solidFill>
                  <a:srgbClr val="E0346E"/>
                </a:solidFill>
                <a:latin typeface="Arial"/>
              </a:rPr>
              <a:t>2007 Graduated from the Oil Painting Department of Sichuan Fine Art Institute</a:t>
            </a:r>
          </a:p>
        </p:txBody>
      </p:sp>
      <p:sp>
        <p:nvSpPr>
          <p:cNvPr id="7" name=""/>
          <p:cNvSpPr/>
          <p:nvPr/>
        </p:nvSpPr>
        <p:spPr>
          <a:xfrm>
            <a:off x="8101584" y="2289048"/>
            <a:ext cx="6361176" cy="161544"/>
          </a:xfrm>
          <a:prstGeom prst="rect">
            <a:avLst/>
          </a:prstGeom>
          <a:solidFill>
            <a:srgbClr val="000000"/>
          </a:solidFill>
        </p:spPr>
        <p:txBody>
          <a:bodyPr lIns="0" tIns="0" rIns="0" bIns="0" wrap="none">
            <a:noAutofit/>
          </a:bodyPr>
          <a:p>
            <a:pPr indent="0"/>
            <a:r>
              <a:rPr lang="en-US" sz="900">
                <a:solidFill>
                  <a:srgbClr val="E0346E"/>
                </a:solidFill>
                <a:latin typeface="Arial"/>
              </a:rPr>
              <a:t>2006 Study in Lasalle </a:t>
            </a:r>
            <a:r>
              <a:rPr lang="zh-TW" sz="900">
                <a:solidFill>
                  <a:srgbClr val="E0346E"/>
                </a:solidFill>
                <a:latin typeface="Arial"/>
                <a:ea typeface="Arial"/>
              </a:rPr>
              <a:t>— </a:t>
            </a:r>
            <a:r>
              <a:rPr lang="en-US" sz="900">
                <a:solidFill>
                  <a:srgbClr val="E0346E"/>
                </a:solidFill>
                <a:latin typeface="Arial"/>
              </a:rPr>
              <a:t>SIA College of the Arts (Singapore) as an exchange student</a:t>
            </a:r>
          </a:p>
        </p:txBody>
      </p:sp>
      <p:sp>
        <p:nvSpPr>
          <p:cNvPr id="8" name=""/>
          <p:cNvSpPr/>
          <p:nvPr/>
        </p:nvSpPr>
        <p:spPr>
          <a:xfrm>
            <a:off x="8101584" y="2770632"/>
            <a:ext cx="6141720" cy="4614672"/>
          </a:xfrm>
          <a:prstGeom prst="rect">
            <a:avLst/>
          </a:prstGeom>
          <a:solidFill>
            <a:srgbClr val="000000"/>
          </a:solidFill>
        </p:spPr>
        <p:txBody>
          <a:bodyPr lIns="0" tIns="0" rIns="0" bIns="0">
            <a:noAutofit/>
          </a:bodyPr>
          <a:p>
            <a:pPr indent="0">
              <a:lnSpc>
                <a:spcPct val="179000"/>
              </a:lnSpc>
            </a:pPr>
            <a:r>
              <a:rPr lang="en-US" sz="900">
                <a:solidFill>
                  <a:srgbClr val="E0346E"/>
                </a:solidFill>
                <a:latin typeface="Arial"/>
              </a:rPr>
              <a:t>Solo Exhibitions</a:t>
            </a:r>
          </a:p>
          <a:p>
            <a:pPr indent="0">
              <a:lnSpc>
                <a:spcPct val="179000"/>
              </a:lnSpc>
            </a:pPr>
            <a:r>
              <a:rPr lang="en-US" sz="900">
                <a:solidFill>
                  <a:srgbClr val="E0346E"/>
                </a:solidFill>
                <a:latin typeface="Arial"/>
              </a:rPr>
              <a:t>2013 First Kiss, Line Gallery, Beijing</a:t>
            </a:r>
          </a:p>
          <a:p>
            <a:pPr indent="0">
              <a:lnSpc>
                <a:spcPct val="179000"/>
              </a:lnSpc>
            </a:pPr>
            <a:r>
              <a:rPr lang="en-US" sz="900">
                <a:solidFill>
                  <a:srgbClr val="E0346E"/>
                </a:solidFill>
                <a:latin typeface="Arial"/>
              </a:rPr>
              <a:t>2011  If You Find A Secret, Don't Tell Anyone! J Gallery, Shanghai</a:t>
            </a:r>
          </a:p>
          <a:p>
            <a:pPr indent="0">
              <a:lnSpc>
                <a:spcPct val="179000"/>
              </a:lnSpc>
            </a:pPr>
            <a:r>
              <a:rPr lang="en-US" sz="900">
                <a:solidFill>
                  <a:srgbClr val="E0346E"/>
                </a:solidFill>
                <a:latin typeface="Arial"/>
              </a:rPr>
              <a:t>2009 Dream Together With the Paradise Walk</a:t>
            </a:r>
            <a:r>
              <a:rPr lang="en-US" sz="1100">
                <a:solidFill>
                  <a:srgbClr val="E0346E"/>
                </a:solidFill>
                <a:latin typeface="SimSun"/>
              </a:rPr>
              <a:t>，</a:t>
            </a:r>
            <a:r>
              <a:rPr lang="en-US" sz="900">
                <a:solidFill>
                  <a:srgbClr val="E0346E"/>
                </a:solidFill>
                <a:latin typeface="Arial"/>
              </a:rPr>
              <a:t> Longfor Real Estate</a:t>
            </a:r>
            <a:r>
              <a:rPr lang="en-US" sz="1100">
                <a:solidFill>
                  <a:srgbClr val="E0346E"/>
                </a:solidFill>
                <a:latin typeface="SimSun"/>
              </a:rPr>
              <a:t>，</a:t>
            </a:r>
            <a:r>
              <a:rPr lang="en-US" sz="900">
                <a:solidFill>
                  <a:srgbClr val="E0346E"/>
                </a:solidFill>
                <a:latin typeface="Arial"/>
              </a:rPr>
              <a:t>Chongqing</a:t>
            </a:r>
          </a:p>
          <a:p>
            <a:pPr indent="0">
              <a:lnSpc>
                <a:spcPct val="179000"/>
              </a:lnSpc>
            </a:pPr>
            <a:r>
              <a:rPr lang="en-US" sz="900">
                <a:solidFill>
                  <a:srgbClr val="E0346E"/>
                </a:solidFill>
                <a:latin typeface="Arial"/>
              </a:rPr>
              <a:t>2008</a:t>
            </a:r>
            <a:r>
              <a:rPr lang="en-US" sz="900">
                <a:solidFill>
                  <a:srgbClr val="FFFFFF"/>
                </a:solidFill>
                <a:latin typeface="Arial"/>
              </a:rPr>
              <a:t> </a:t>
            </a:r>
            <a:r>
              <a:rPr lang="en-US" sz="900">
                <a:solidFill>
                  <a:srgbClr val="E0346E"/>
                </a:solidFill>
                <a:latin typeface="Arial"/>
              </a:rPr>
              <a:t>I Am Afraid if you Forget Me</a:t>
            </a:r>
            <a:r>
              <a:rPr lang="en-US" sz="1100">
                <a:solidFill>
                  <a:srgbClr val="E0346E"/>
                </a:solidFill>
                <a:latin typeface="SimSun"/>
              </a:rPr>
              <a:t>，</a:t>
            </a:r>
            <a:r>
              <a:rPr lang="en-US" sz="900">
                <a:solidFill>
                  <a:srgbClr val="E0346E"/>
                </a:solidFill>
                <a:latin typeface="Arial"/>
              </a:rPr>
              <a:t>Organ </a:t>
            </a:r>
            <a:r>
              <a:rPr lang="en-US" sz="850">
                <a:solidFill>
                  <a:srgbClr val="E0346E"/>
                </a:solidFill>
                <a:latin typeface="Arial"/>
              </a:rPr>
              <a:t>•</a:t>
            </a:r>
            <a:r>
              <a:rPr lang="en-US" sz="1000">
                <a:solidFill>
                  <a:srgbClr val="E0346E"/>
                </a:solidFill>
                <a:latin typeface="SimHei"/>
              </a:rPr>
              <a:t> </a:t>
            </a:r>
            <a:r>
              <a:rPr lang="en-US" sz="900">
                <a:solidFill>
                  <a:srgbClr val="E0346E"/>
                </a:solidFill>
                <a:latin typeface="Arial"/>
              </a:rPr>
              <a:t>Haus Art Space</a:t>
            </a:r>
            <a:r>
              <a:rPr lang="en-US" sz="1100">
                <a:solidFill>
                  <a:srgbClr val="E0346E"/>
                </a:solidFill>
                <a:latin typeface="SimSun"/>
              </a:rPr>
              <a:t>，</a:t>
            </a:r>
            <a:r>
              <a:rPr lang="en-US" sz="900">
                <a:solidFill>
                  <a:srgbClr val="E0346E"/>
                </a:solidFill>
                <a:latin typeface="Arial"/>
              </a:rPr>
              <a:t>Chongqing</a:t>
            </a:r>
          </a:p>
          <a:p>
            <a:pPr indent="0">
              <a:lnSpc>
                <a:spcPct val="179000"/>
              </a:lnSpc>
              <a:spcAft>
                <a:spcPts val="1120"/>
              </a:spcAft>
            </a:pPr>
            <a:r>
              <a:rPr lang="en-US" sz="900">
                <a:solidFill>
                  <a:srgbClr val="E0346E"/>
                </a:solidFill>
                <a:latin typeface="Arial"/>
              </a:rPr>
              <a:t>2006 Up</a:t>
            </a:r>
            <a:r>
              <a:rPr lang="en-US" sz="1100">
                <a:solidFill>
                  <a:srgbClr val="E0346E"/>
                </a:solidFill>
                <a:latin typeface="SimSun"/>
              </a:rPr>
              <a:t>，</a:t>
            </a:r>
            <a:r>
              <a:rPr lang="en-US" sz="900">
                <a:solidFill>
                  <a:srgbClr val="E0346E"/>
                </a:solidFill>
                <a:latin typeface="Arial"/>
              </a:rPr>
              <a:t>Lasalle </a:t>
            </a:r>
            <a:r>
              <a:rPr lang="zh-TW" sz="900">
                <a:solidFill>
                  <a:srgbClr val="E0346E"/>
                </a:solidFill>
                <a:latin typeface="Arial"/>
                <a:ea typeface="Arial"/>
              </a:rPr>
              <a:t>— </a:t>
            </a:r>
            <a:r>
              <a:rPr lang="en-US" sz="900">
                <a:solidFill>
                  <a:srgbClr val="E0346E"/>
                </a:solidFill>
                <a:latin typeface="Arial"/>
              </a:rPr>
              <a:t>SIA College of the Arts, Singapore</a:t>
            </a:r>
          </a:p>
          <a:p>
            <a:pPr indent="0">
              <a:lnSpc>
                <a:spcPct val="179000"/>
              </a:lnSpc>
            </a:pPr>
            <a:r>
              <a:rPr lang="en-US" sz="900">
                <a:solidFill>
                  <a:srgbClr val="E0346E"/>
                </a:solidFill>
                <a:latin typeface="Arial"/>
              </a:rPr>
              <a:t>Group Exhibitions</a:t>
            </a:r>
          </a:p>
          <a:p>
            <a:pPr indent="0">
              <a:lnSpc>
                <a:spcPct val="179000"/>
              </a:lnSpc>
            </a:pPr>
            <a:r>
              <a:rPr lang="en-US" sz="900">
                <a:solidFill>
                  <a:srgbClr val="E0346E"/>
                </a:solidFill>
                <a:latin typeface="Arial"/>
              </a:rPr>
              <a:t>2013 Art Beijing, National Agricultural Exhibition Center, Beijing</a:t>
            </a:r>
          </a:p>
          <a:p>
            <a:pPr indent="0">
              <a:lnSpc>
                <a:spcPct val="179000"/>
              </a:lnSpc>
            </a:pPr>
            <a:r>
              <a:rPr lang="en-US" sz="900">
                <a:solidFill>
                  <a:srgbClr val="E0346E"/>
                </a:solidFill>
                <a:latin typeface="Arial"/>
              </a:rPr>
              <a:t>2013 Paintings of Ten Years</a:t>
            </a:r>
            <a:r>
              <a:rPr lang="en-US" sz="1100">
                <a:solidFill>
                  <a:srgbClr val="E0346E"/>
                </a:solidFill>
                <a:latin typeface="SimSun"/>
              </a:rPr>
              <a:t>：</a:t>
            </a:r>
            <a:r>
              <a:rPr lang="en-US" sz="900">
                <a:solidFill>
                  <a:srgbClr val="E0346E"/>
                </a:solidFill>
                <a:latin typeface="Arial"/>
              </a:rPr>
              <a:t> 2013 Invitational Exhibition of Youth Art</a:t>
            </a:r>
            <a:r>
              <a:rPr lang="en-US" sz="1100">
                <a:solidFill>
                  <a:srgbClr val="E0346E"/>
                </a:solidFill>
                <a:latin typeface="SimSun"/>
              </a:rPr>
              <a:t>，</a:t>
            </a:r>
          </a:p>
          <a:p>
            <a:pPr indent="0">
              <a:lnSpc>
                <a:spcPct val="179000"/>
              </a:lnSpc>
            </a:pPr>
            <a:r>
              <a:rPr lang="en-US" sz="900">
                <a:solidFill>
                  <a:srgbClr val="E0346E"/>
                </a:solidFill>
                <a:latin typeface="Arial"/>
              </a:rPr>
              <a:t>Jia Xiang An Shan Art Museum, Chongqing</a:t>
            </a:r>
          </a:p>
          <a:p>
            <a:pPr indent="0">
              <a:lnSpc>
                <a:spcPct val="179000"/>
              </a:lnSpc>
            </a:pPr>
            <a:r>
              <a:rPr lang="en-US" sz="900">
                <a:solidFill>
                  <a:srgbClr val="E0346E"/>
                </a:solidFill>
                <a:latin typeface="Arial"/>
              </a:rPr>
              <a:t>2012  The Fifth China International Youth Arts Festival</a:t>
            </a:r>
            <a:r>
              <a:rPr lang="en-US" sz="1100">
                <a:solidFill>
                  <a:srgbClr val="E0346E"/>
                </a:solidFill>
                <a:latin typeface="SimSun"/>
              </a:rPr>
              <a:t>，</a:t>
            </a:r>
            <a:r>
              <a:rPr lang="en-US" sz="900">
                <a:solidFill>
                  <a:srgbClr val="E0346E"/>
                </a:solidFill>
                <a:latin typeface="Arial"/>
              </a:rPr>
              <a:t>T Art Center</a:t>
            </a:r>
            <a:r>
              <a:rPr lang="en-US" sz="1100">
                <a:solidFill>
                  <a:srgbClr val="E0346E"/>
                </a:solidFill>
                <a:latin typeface="SimSun"/>
              </a:rPr>
              <a:t>，</a:t>
            </a:r>
            <a:r>
              <a:rPr lang="en-US" sz="900">
                <a:solidFill>
                  <a:srgbClr val="E0346E"/>
                </a:solidFill>
                <a:latin typeface="Arial"/>
              </a:rPr>
              <a:t>Beijing</a:t>
            </a:r>
          </a:p>
          <a:p>
            <a:pPr indent="0">
              <a:lnSpc>
                <a:spcPct val="179000"/>
              </a:lnSpc>
            </a:pPr>
            <a:r>
              <a:rPr lang="en-US" sz="900">
                <a:solidFill>
                  <a:srgbClr val="E0346E"/>
                </a:solidFill>
                <a:latin typeface="Arial"/>
              </a:rPr>
              <a:t>2012</a:t>
            </a:r>
            <a:r>
              <a:rPr lang="en-US" sz="900">
                <a:solidFill>
                  <a:srgbClr val="FFFFFF"/>
                </a:solidFill>
                <a:latin typeface="Arial"/>
              </a:rPr>
              <a:t> </a:t>
            </a:r>
            <a:r>
              <a:rPr lang="en-US" sz="900">
                <a:solidFill>
                  <a:srgbClr val="E0346E"/>
                </a:solidFill>
                <a:latin typeface="Arial"/>
              </a:rPr>
              <a:t>Spot Light, China Youth Art Exhibition, Bund 18, Shanghai</a:t>
            </a:r>
          </a:p>
          <a:p>
            <a:pPr indent="0">
              <a:lnSpc>
                <a:spcPct val="179000"/>
              </a:lnSpc>
            </a:pPr>
            <a:r>
              <a:rPr lang="en-US" sz="900">
                <a:solidFill>
                  <a:srgbClr val="E0346E"/>
                </a:solidFill>
                <a:latin typeface="Arial"/>
              </a:rPr>
              <a:t>2012  102 Contemporary Art Exhibition</a:t>
            </a:r>
            <a:r>
              <a:rPr lang="en-US" sz="1100">
                <a:solidFill>
                  <a:srgbClr val="E0346E"/>
                </a:solidFill>
                <a:latin typeface="SimSun"/>
              </a:rPr>
              <a:t>，</a:t>
            </a:r>
          </a:p>
          <a:p>
            <a:pPr indent="0">
              <a:lnSpc>
                <a:spcPct val="179000"/>
              </a:lnSpc>
            </a:pPr>
            <a:r>
              <a:rPr lang="en-US" sz="900">
                <a:solidFill>
                  <a:srgbClr val="E0346E"/>
                </a:solidFill>
                <a:latin typeface="Arial"/>
              </a:rPr>
              <a:t>Huang Jueping Contemporary Art Gallery</a:t>
            </a:r>
            <a:r>
              <a:rPr lang="en-US" sz="1100">
                <a:solidFill>
                  <a:srgbClr val="E0346E"/>
                </a:solidFill>
                <a:latin typeface="SimSun"/>
              </a:rPr>
              <a:t>，</a:t>
            </a:r>
            <a:r>
              <a:rPr lang="en-US" sz="900">
                <a:solidFill>
                  <a:srgbClr val="E0346E"/>
                </a:solidFill>
                <a:latin typeface="Arial"/>
              </a:rPr>
              <a:t>Chongqing</a:t>
            </a:r>
          </a:p>
          <a:p>
            <a:pPr indent="0">
              <a:lnSpc>
                <a:spcPct val="179000"/>
              </a:lnSpc>
            </a:pPr>
            <a:r>
              <a:rPr lang="en-US" sz="900">
                <a:solidFill>
                  <a:srgbClr val="E0346E"/>
                </a:solidFill>
                <a:latin typeface="Arial"/>
              </a:rPr>
              <a:t>2012 Annual May CCD Festival </a:t>
            </a:r>
            <a:r>
              <a:rPr lang="zh-TW" sz="900">
                <a:solidFill>
                  <a:srgbClr val="E0346E"/>
                </a:solidFill>
                <a:latin typeface="Arial"/>
                <a:ea typeface="Arial"/>
              </a:rPr>
              <a:t>— </a:t>
            </a:r>
            <a:r>
              <a:rPr lang="en-US" sz="900">
                <a:solidFill>
                  <a:srgbClr val="E0346E"/>
                </a:solidFill>
                <a:latin typeface="Arial"/>
              </a:rPr>
              <a:t>"Hypnosis of Memory" Experimental Film/video Exhibition</a:t>
            </a:r>
            <a:r>
              <a:rPr lang="en-US" sz="1100">
                <a:solidFill>
                  <a:srgbClr val="E0346E"/>
                </a:solidFill>
                <a:latin typeface="SimSun"/>
              </a:rPr>
              <a:t>，</a:t>
            </a:r>
            <a:r>
              <a:rPr lang="en-US" sz="900">
                <a:solidFill>
                  <a:srgbClr val="E0346E"/>
                </a:solidFill>
                <a:latin typeface="Arial"/>
              </a:rPr>
              <a:t>Caochangdi</a:t>
            </a:r>
            <a:r>
              <a:rPr lang="en-US" sz="1100">
                <a:solidFill>
                  <a:srgbClr val="E0346E"/>
                </a:solidFill>
                <a:latin typeface="SimSun"/>
              </a:rPr>
              <a:t>，</a:t>
            </a:r>
            <a:r>
              <a:rPr lang="en-US" sz="900">
                <a:solidFill>
                  <a:srgbClr val="E0346E"/>
                </a:solidFill>
                <a:latin typeface="Arial"/>
              </a:rPr>
              <a:t>Beijing</a:t>
            </a:r>
          </a:p>
          <a:p>
            <a:pPr indent="0">
              <a:lnSpc>
                <a:spcPct val="179000"/>
              </a:lnSpc>
            </a:pPr>
            <a:r>
              <a:rPr lang="en-US" sz="900">
                <a:solidFill>
                  <a:srgbClr val="E0346E"/>
                </a:solidFill>
                <a:latin typeface="Arial"/>
              </a:rPr>
              <a:t>2012 China International Gallery Exposition, International Trade Center, Beijing</a:t>
            </a:r>
          </a:p>
          <a:p>
            <a:pPr indent="0">
              <a:lnSpc>
                <a:spcPct val="179000"/>
              </a:lnSpc>
            </a:pPr>
            <a:r>
              <a:rPr lang="en-US" sz="900">
                <a:solidFill>
                  <a:srgbClr val="E0346E"/>
                </a:solidFill>
                <a:latin typeface="Arial"/>
              </a:rPr>
              <a:t>2012 Art Beijing, National Agricultural Exhibition Center, Beijing</a:t>
            </a:r>
          </a:p>
          <a:p>
            <a:pPr indent="0">
              <a:lnSpc>
                <a:spcPct val="179000"/>
              </a:lnSpc>
            </a:pPr>
            <a:r>
              <a:rPr lang="en-US" sz="900">
                <a:solidFill>
                  <a:srgbClr val="E0346E"/>
                </a:solidFill>
                <a:latin typeface="Arial"/>
              </a:rPr>
              <a:t>2012 "n vision" </a:t>
            </a:r>
            <a:r>
              <a:rPr lang="zh-TW" sz="900">
                <a:solidFill>
                  <a:srgbClr val="E0346E"/>
                </a:solidFill>
                <a:latin typeface="Arial"/>
                <a:ea typeface="Arial"/>
              </a:rPr>
              <a:t>— </a:t>
            </a:r>
            <a:r>
              <a:rPr lang="en-US" sz="900">
                <a:solidFill>
                  <a:srgbClr val="E0346E"/>
                </a:solidFill>
                <a:latin typeface="Arial"/>
              </a:rPr>
              <a:t>An Encounter of Image And Car</a:t>
            </a:r>
            <a:r>
              <a:rPr lang="en-US" sz="1100">
                <a:solidFill>
                  <a:srgbClr val="E0346E"/>
                </a:solidFill>
                <a:latin typeface="SimSun"/>
              </a:rPr>
              <a:t>，</a:t>
            </a:r>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p="http://schemas.openxmlformats.org/presentationml/2006/main" xmlns:a="http://schemas.openxmlformats.org/drawingml/2006/main" xmlns:r="http://schemas.openxmlformats.org/officeDocument/2006/relationships">
  <p:cSld>
    <p:bg>
      <p:bgPr>
        <a:solidFill>
          <a:srgbClr val="000000"/>
        </a:solidFill>
        <a:effectLst/>
      </p:bgPr>
    </p:bg>
    <p:spTree>
      <p:nvGrpSpPr>
        <p:cNvPr id="1" name=""/>
        <p:cNvGrpSpPr/>
        <p:nvPr/>
      </p:nvGrpSpPr>
      <p:grpSpPr/>
      <p:sp>
        <p:nvSpPr>
          <p:cNvPr id="2" name=""/>
          <p:cNvSpPr/>
          <p:nvPr/>
        </p:nvSpPr>
        <p:spPr>
          <a:xfrm>
            <a:off x="539496" y="890016"/>
            <a:ext cx="3008376" cy="155448"/>
          </a:xfrm>
          <a:prstGeom prst="rect">
            <a:avLst/>
          </a:prstGeom>
          <a:solidFill>
            <a:srgbClr val="000000"/>
          </a:solidFill>
        </p:spPr>
        <p:txBody>
          <a:bodyPr lIns="0" tIns="0" rIns="0" bIns="0" wrap="none">
            <a:noAutofit/>
          </a:bodyPr>
          <a:p>
            <a:pPr indent="0"/>
            <a:r>
              <a:rPr lang="en-US" sz="900">
                <a:solidFill>
                  <a:srgbClr val="E0346E"/>
                </a:solidFill>
                <a:latin typeface="Arial"/>
              </a:rPr>
              <a:t>Liangjiang Happiness Square, Chongqing</a:t>
            </a:r>
          </a:p>
        </p:txBody>
      </p:sp>
      <p:sp>
        <p:nvSpPr>
          <p:cNvPr id="3" name=""/>
          <p:cNvSpPr/>
          <p:nvPr/>
        </p:nvSpPr>
        <p:spPr>
          <a:xfrm>
            <a:off x="539496" y="1124712"/>
            <a:ext cx="6373368" cy="621792"/>
          </a:xfrm>
          <a:prstGeom prst="rect">
            <a:avLst/>
          </a:prstGeom>
          <a:solidFill>
            <a:srgbClr val="000000"/>
          </a:solidFill>
        </p:spPr>
        <p:txBody>
          <a:bodyPr lIns="0" tIns="0" rIns="0" bIns="0">
            <a:noAutofit/>
          </a:bodyPr>
          <a:p>
            <a:pPr indent="0">
              <a:lnSpc>
                <a:spcPct val="179000"/>
              </a:lnSpc>
            </a:pPr>
            <a:r>
              <a:rPr lang="en-US" sz="900">
                <a:solidFill>
                  <a:srgbClr val="E0346E"/>
                </a:solidFill>
                <a:latin typeface="Arial"/>
              </a:rPr>
              <a:t>2012 Chongqing Fashion Night,International Fashion Center, Chongqing</a:t>
            </a:r>
          </a:p>
          <a:p>
            <a:pPr indent="0">
              <a:lnSpc>
                <a:spcPct val="179000"/>
              </a:lnSpc>
            </a:pPr>
            <a:r>
              <a:rPr lang="en-US" sz="900">
                <a:solidFill>
                  <a:srgbClr val="E0346E"/>
                </a:solidFill>
                <a:latin typeface="Arial"/>
              </a:rPr>
              <a:t>2011 Micro Spirit </a:t>
            </a:r>
            <a:r>
              <a:rPr lang="zh-TW" sz="900">
                <a:solidFill>
                  <a:srgbClr val="E0346E"/>
                </a:solidFill>
                <a:latin typeface="Arial"/>
                <a:ea typeface="Arial"/>
              </a:rPr>
              <a:t>— </a:t>
            </a:r>
            <a:r>
              <a:rPr lang="en-US" sz="900">
                <a:solidFill>
                  <a:srgbClr val="E0346E"/>
                </a:solidFill>
                <a:latin typeface="Arial"/>
              </a:rPr>
              <a:t>New Painting Exhibition of Sichuan Fine Art Institute Young Artists</a:t>
            </a:r>
            <a:r>
              <a:rPr lang="en-US" sz="1100">
                <a:solidFill>
                  <a:srgbClr val="E0346E"/>
                </a:solidFill>
                <a:latin typeface="SimSun"/>
              </a:rPr>
              <a:t>，</a:t>
            </a:r>
            <a:r>
              <a:rPr lang="en-US" sz="900">
                <a:solidFill>
                  <a:srgbClr val="E0346E"/>
                </a:solidFill>
                <a:latin typeface="Arial"/>
              </a:rPr>
              <a:t> hwas Gallery, Shanghai</a:t>
            </a:r>
          </a:p>
        </p:txBody>
      </p:sp>
      <p:sp>
        <p:nvSpPr>
          <p:cNvPr id="4" name=""/>
          <p:cNvSpPr/>
          <p:nvPr/>
        </p:nvSpPr>
        <p:spPr>
          <a:xfrm>
            <a:off x="539496" y="1828800"/>
            <a:ext cx="4465320" cy="621792"/>
          </a:xfrm>
          <a:prstGeom prst="rect">
            <a:avLst/>
          </a:prstGeom>
          <a:solidFill>
            <a:srgbClr val="000000"/>
          </a:solidFill>
        </p:spPr>
        <p:txBody>
          <a:bodyPr lIns="0" tIns="0" rIns="0" bIns="0">
            <a:noAutofit/>
          </a:bodyPr>
          <a:p>
            <a:pPr indent="0">
              <a:spcAft>
                <a:spcPts val="420"/>
              </a:spcAft>
            </a:pPr>
            <a:r>
              <a:rPr lang="en-US" sz="900">
                <a:solidFill>
                  <a:srgbClr val="E0346E"/>
                </a:solidFill>
                <a:latin typeface="Arial"/>
              </a:rPr>
              <a:t>2011 Boundary Effect</a:t>
            </a:r>
            <a:r>
              <a:rPr lang="en-US" sz="1100">
                <a:solidFill>
                  <a:srgbClr val="E0346E"/>
                </a:solidFill>
                <a:latin typeface="SimSun"/>
              </a:rPr>
              <a:t>，</a:t>
            </a:r>
            <a:r>
              <a:rPr lang="en-US" sz="900">
                <a:solidFill>
                  <a:srgbClr val="E0346E"/>
                </a:solidFill>
                <a:latin typeface="Arial"/>
              </a:rPr>
              <a:t>Airport 10 Gallery, Chengdu</a:t>
            </a:r>
          </a:p>
          <a:p>
            <a:pPr indent="0">
              <a:spcAft>
                <a:spcPts val="420"/>
              </a:spcAft>
            </a:pPr>
            <a:r>
              <a:rPr lang="en-US" sz="900">
                <a:solidFill>
                  <a:srgbClr val="E0346E"/>
                </a:solidFill>
                <a:latin typeface="Arial"/>
              </a:rPr>
              <a:t>2011 Unknown, J Gallery, Shanghai</a:t>
            </a:r>
          </a:p>
          <a:p>
            <a:pPr indent="0"/>
            <a:r>
              <a:rPr lang="en-US" sz="900">
                <a:solidFill>
                  <a:srgbClr val="E0346E"/>
                </a:solidFill>
                <a:latin typeface="Arial"/>
              </a:rPr>
              <a:t>2010 WOW Art Exhibition</a:t>
            </a:r>
            <a:r>
              <a:rPr lang="en-US" sz="1100">
                <a:solidFill>
                  <a:srgbClr val="E0346E"/>
                </a:solidFill>
                <a:latin typeface="SimSun"/>
              </a:rPr>
              <a:t>，</a:t>
            </a:r>
            <a:r>
              <a:rPr lang="en-US" sz="900">
                <a:solidFill>
                  <a:srgbClr val="E0346E"/>
                </a:solidFill>
                <a:latin typeface="Arial"/>
              </a:rPr>
              <a:t>Yintai Shopping Mall, Hangzhou</a:t>
            </a:r>
          </a:p>
        </p:txBody>
      </p:sp>
      <p:sp>
        <p:nvSpPr>
          <p:cNvPr id="5" name=""/>
          <p:cNvSpPr/>
          <p:nvPr/>
        </p:nvSpPr>
        <p:spPr>
          <a:xfrm>
            <a:off x="539496" y="2532888"/>
            <a:ext cx="3648456" cy="152400"/>
          </a:xfrm>
          <a:prstGeom prst="rect">
            <a:avLst/>
          </a:prstGeom>
          <a:solidFill>
            <a:srgbClr val="000000"/>
          </a:solidFill>
        </p:spPr>
        <p:txBody>
          <a:bodyPr lIns="0" tIns="0" rIns="0" bIns="0" wrap="none">
            <a:noAutofit/>
          </a:bodyPr>
          <a:p>
            <a:pPr indent="0"/>
            <a:r>
              <a:rPr lang="en-US" sz="900">
                <a:solidFill>
                  <a:srgbClr val="E0346E"/>
                </a:solidFill>
                <a:latin typeface="Arial"/>
              </a:rPr>
              <a:t>2010 Art + Life</a:t>
            </a:r>
            <a:r>
              <a:rPr lang="en-US" sz="1100">
                <a:solidFill>
                  <a:srgbClr val="E0346E"/>
                </a:solidFill>
                <a:latin typeface="SimSun"/>
              </a:rPr>
              <a:t>，</a:t>
            </a:r>
            <a:r>
              <a:rPr lang="en-US" sz="900">
                <a:solidFill>
                  <a:srgbClr val="E0346E"/>
                </a:solidFill>
                <a:latin typeface="Arial"/>
              </a:rPr>
              <a:t>Shangyuan Art Base</a:t>
            </a:r>
            <a:r>
              <a:rPr lang="en-US" sz="1100">
                <a:solidFill>
                  <a:srgbClr val="E0346E"/>
                </a:solidFill>
                <a:latin typeface="SimSun"/>
              </a:rPr>
              <a:t>，</a:t>
            </a:r>
            <a:r>
              <a:rPr lang="en-US" sz="900">
                <a:solidFill>
                  <a:srgbClr val="E0346E"/>
                </a:solidFill>
                <a:latin typeface="Arial"/>
              </a:rPr>
              <a:t>Chongqing</a:t>
            </a:r>
          </a:p>
        </p:txBody>
      </p:sp>
      <p:sp>
        <p:nvSpPr>
          <p:cNvPr id="6" name=""/>
          <p:cNvSpPr/>
          <p:nvPr/>
        </p:nvSpPr>
        <p:spPr>
          <a:xfrm>
            <a:off x="539496" y="2767584"/>
            <a:ext cx="4995672" cy="152400"/>
          </a:xfrm>
          <a:prstGeom prst="rect">
            <a:avLst/>
          </a:prstGeom>
          <a:solidFill>
            <a:srgbClr val="000000"/>
          </a:solidFill>
        </p:spPr>
        <p:txBody>
          <a:bodyPr lIns="0" tIns="0" rIns="0" bIns="0" wrap="none">
            <a:noAutofit/>
          </a:bodyPr>
          <a:p>
            <a:pPr indent="0"/>
            <a:r>
              <a:rPr lang="en-US" sz="900">
                <a:solidFill>
                  <a:srgbClr val="E0346E"/>
                </a:solidFill>
                <a:latin typeface="Arial"/>
              </a:rPr>
              <a:t>2010 Windows: Exhibition of Contemporary Art Derivative Works,</a:t>
            </a:r>
          </a:p>
        </p:txBody>
      </p:sp>
      <p:sp>
        <p:nvSpPr>
          <p:cNvPr id="7" name=""/>
          <p:cNvSpPr/>
          <p:nvPr/>
        </p:nvSpPr>
        <p:spPr>
          <a:xfrm>
            <a:off x="539496" y="3005328"/>
            <a:ext cx="5690616" cy="1795272"/>
          </a:xfrm>
          <a:prstGeom prst="rect">
            <a:avLst/>
          </a:prstGeom>
          <a:solidFill>
            <a:srgbClr val="000000"/>
          </a:solidFill>
        </p:spPr>
        <p:txBody>
          <a:bodyPr lIns="0" tIns="0" rIns="0" bIns="0">
            <a:noAutofit/>
          </a:bodyPr>
          <a:p>
            <a:pPr indent="0">
              <a:spcAft>
                <a:spcPts val="420"/>
              </a:spcAft>
            </a:pPr>
            <a:r>
              <a:rPr lang="en-US" sz="900">
                <a:solidFill>
                  <a:srgbClr val="E0346E"/>
                </a:solidFill>
                <a:latin typeface="Arial"/>
              </a:rPr>
              <a:t>Lang Bridge Art Space, Chengdu</a:t>
            </a:r>
          </a:p>
          <a:p>
            <a:pPr indent="0">
              <a:spcAft>
                <a:spcPts val="420"/>
              </a:spcAft>
            </a:pPr>
            <a:r>
              <a:rPr lang="en-US" sz="900">
                <a:solidFill>
                  <a:srgbClr val="E0346E"/>
                </a:solidFill>
                <a:latin typeface="Arial"/>
              </a:rPr>
              <a:t>2010 Porsche: Empowering The Future, Chongqing Art Museum, Chongqing</a:t>
            </a:r>
          </a:p>
          <a:p>
            <a:pPr indent="0">
              <a:spcAft>
                <a:spcPts val="420"/>
              </a:spcAft>
            </a:pPr>
            <a:r>
              <a:rPr lang="en-US" sz="900">
                <a:solidFill>
                  <a:srgbClr val="E0346E"/>
                </a:solidFill>
                <a:latin typeface="Arial"/>
              </a:rPr>
              <a:t>2009 Creative Chengdu</a:t>
            </a:r>
            <a:r>
              <a:rPr lang="en-US" sz="1100">
                <a:solidFill>
                  <a:srgbClr val="E0346E"/>
                </a:solidFill>
                <a:latin typeface="SimSun"/>
              </a:rPr>
              <a:t>，</a:t>
            </a:r>
            <a:r>
              <a:rPr lang="en-US" sz="900">
                <a:solidFill>
                  <a:srgbClr val="E0346E"/>
                </a:solidFill>
                <a:latin typeface="Arial"/>
              </a:rPr>
              <a:t>Chengdu</a:t>
            </a:r>
          </a:p>
          <a:p>
            <a:pPr indent="0">
              <a:spcAft>
                <a:spcPts val="420"/>
              </a:spcAft>
            </a:pPr>
            <a:r>
              <a:rPr lang="en-US" sz="900">
                <a:solidFill>
                  <a:srgbClr val="E0346E"/>
                </a:solidFill>
                <a:latin typeface="Arial"/>
              </a:rPr>
              <a:t>2009 Platform</a:t>
            </a:r>
            <a:r>
              <a:rPr lang="en-US" sz="1100">
                <a:solidFill>
                  <a:srgbClr val="E0346E"/>
                </a:solidFill>
                <a:latin typeface="SimSun"/>
              </a:rPr>
              <a:t>，</a:t>
            </a:r>
            <a:r>
              <a:rPr lang="en-US" sz="900">
                <a:solidFill>
                  <a:srgbClr val="E0346E"/>
                </a:solidFill>
                <a:latin typeface="Arial"/>
              </a:rPr>
              <a:t>Tank Loft Art Center</a:t>
            </a:r>
            <a:r>
              <a:rPr lang="en-US" sz="1100">
                <a:solidFill>
                  <a:srgbClr val="E0346E"/>
                </a:solidFill>
                <a:latin typeface="SimSun"/>
              </a:rPr>
              <a:t>，</a:t>
            </a:r>
            <a:r>
              <a:rPr lang="en-US" sz="900">
                <a:solidFill>
                  <a:srgbClr val="E0346E"/>
                </a:solidFill>
                <a:latin typeface="Arial"/>
              </a:rPr>
              <a:t>Chongqing</a:t>
            </a:r>
          </a:p>
          <a:p>
            <a:pPr indent="0">
              <a:spcAft>
                <a:spcPts val="420"/>
              </a:spcAft>
            </a:pPr>
            <a:r>
              <a:rPr lang="en-US" sz="900">
                <a:solidFill>
                  <a:srgbClr val="E0346E"/>
                </a:solidFill>
                <a:latin typeface="Arial"/>
              </a:rPr>
              <a:t>2009 Melody Fair, Sensation Art Space, Chongqing</a:t>
            </a:r>
          </a:p>
          <a:p>
            <a:pPr indent="0">
              <a:spcAft>
                <a:spcPts val="420"/>
              </a:spcAft>
            </a:pPr>
            <a:r>
              <a:rPr lang="en-US" sz="900">
                <a:solidFill>
                  <a:srgbClr val="E0346E"/>
                </a:solidFill>
                <a:latin typeface="Arial"/>
              </a:rPr>
              <a:t>2009 Reproduction of Beauty</a:t>
            </a:r>
            <a:r>
              <a:rPr lang="en-US" sz="1100">
                <a:solidFill>
                  <a:srgbClr val="E0346E"/>
                </a:solidFill>
                <a:latin typeface="SimSun"/>
              </a:rPr>
              <a:t>，</a:t>
            </a:r>
            <a:r>
              <a:rPr lang="en-US" sz="900">
                <a:solidFill>
                  <a:srgbClr val="E0346E"/>
                </a:solidFill>
                <a:latin typeface="Arial"/>
              </a:rPr>
              <a:t>SHiNE Art Space, Shanghai</a:t>
            </a:r>
          </a:p>
          <a:p>
            <a:pPr indent="0">
              <a:spcAft>
                <a:spcPts val="420"/>
              </a:spcAft>
            </a:pPr>
            <a:r>
              <a:rPr lang="en-US" sz="900">
                <a:solidFill>
                  <a:srgbClr val="E0346E"/>
                </a:solidFill>
                <a:latin typeface="Arial"/>
              </a:rPr>
              <a:t>2009 NON-BEING Experimental Art Party, 751 Dynamic Square</a:t>
            </a:r>
            <a:r>
              <a:rPr lang="en-US" sz="1100">
                <a:solidFill>
                  <a:srgbClr val="E0346E"/>
                </a:solidFill>
                <a:latin typeface="SimSun"/>
              </a:rPr>
              <a:t>，</a:t>
            </a:r>
            <a:r>
              <a:rPr lang="en-US" sz="900">
                <a:solidFill>
                  <a:srgbClr val="E0346E"/>
                </a:solidFill>
                <a:latin typeface="Arial"/>
              </a:rPr>
              <a:t>Beijing</a:t>
            </a:r>
          </a:p>
          <a:p>
            <a:pPr indent="0"/>
            <a:r>
              <a:rPr lang="en-US" sz="900">
                <a:solidFill>
                  <a:srgbClr val="E0346E"/>
                </a:solidFill>
                <a:latin typeface="Arial"/>
              </a:rPr>
              <a:t>2009</a:t>
            </a:r>
            <a:r>
              <a:rPr lang="en-US" sz="900">
                <a:solidFill>
                  <a:srgbClr val="FFFFFF"/>
                </a:solidFill>
                <a:latin typeface="Arial"/>
              </a:rPr>
              <a:t> </a:t>
            </a:r>
            <a:r>
              <a:rPr lang="en-US" sz="900">
                <a:solidFill>
                  <a:srgbClr val="E0346E"/>
                </a:solidFill>
                <a:latin typeface="Arial"/>
              </a:rPr>
              <a:t>"Hey! We're 80s </a:t>
            </a:r>
            <a:r>
              <a:rPr lang="zh-TW" sz="900">
                <a:solidFill>
                  <a:srgbClr val="E0346E"/>
                </a:solidFill>
                <a:latin typeface="Arial"/>
                <a:ea typeface="Arial"/>
              </a:rPr>
              <a:t>— </a:t>
            </a:r>
            <a:r>
              <a:rPr lang="en-US" sz="900">
                <a:solidFill>
                  <a:srgbClr val="E0346E"/>
                </a:solidFill>
                <a:latin typeface="Arial"/>
              </a:rPr>
              <a:t>Dazzling" Group Exhibition of Young Artists,</a:t>
            </a:r>
          </a:p>
        </p:txBody>
      </p:sp>
      <p:sp>
        <p:nvSpPr>
          <p:cNvPr id="8" name=""/>
          <p:cNvSpPr/>
          <p:nvPr/>
        </p:nvSpPr>
        <p:spPr>
          <a:xfrm>
            <a:off x="539496" y="4882896"/>
            <a:ext cx="5958840" cy="1094232"/>
          </a:xfrm>
          <a:prstGeom prst="rect">
            <a:avLst/>
          </a:prstGeom>
          <a:solidFill>
            <a:srgbClr val="000000"/>
          </a:solidFill>
        </p:spPr>
        <p:txBody>
          <a:bodyPr lIns="0" tIns="0" rIns="0" bIns="0">
            <a:noAutofit/>
          </a:bodyPr>
          <a:p>
            <a:pPr indent="0">
              <a:spcAft>
                <a:spcPts val="420"/>
              </a:spcAft>
            </a:pPr>
            <a:r>
              <a:rPr lang="en-US" sz="900">
                <a:solidFill>
                  <a:srgbClr val="E0346E"/>
                </a:solidFill>
                <a:latin typeface="Arial"/>
              </a:rPr>
              <a:t>Line Gallery, Beijing</a:t>
            </a:r>
          </a:p>
          <a:p>
            <a:pPr indent="0">
              <a:spcAft>
                <a:spcPts val="420"/>
              </a:spcAft>
            </a:pPr>
            <a:r>
              <a:rPr lang="en-US" sz="900">
                <a:solidFill>
                  <a:srgbClr val="E0346E"/>
                </a:solidFill>
                <a:latin typeface="Arial"/>
              </a:rPr>
              <a:t>2008 The Dreamers,Tank Loft Art Center,Chongqing</a:t>
            </a:r>
          </a:p>
          <a:p>
            <a:pPr indent="0">
              <a:spcAft>
                <a:spcPts val="420"/>
              </a:spcAft>
            </a:pPr>
            <a:r>
              <a:rPr lang="en-US" sz="900">
                <a:solidFill>
                  <a:srgbClr val="E0346E"/>
                </a:solidFill>
                <a:latin typeface="Arial"/>
              </a:rPr>
              <a:t>2008 China Contemporary Video Art Exhibition,Trieste Contemporanea, Italy</a:t>
            </a:r>
          </a:p>
          <a:p>
            <a:pPr indent="0">
              <a:spcAft>
                <a:spcPts val="420"/>
              </a:spcAft>
            </a:pPr>
            <a:r>
              <a:rPr lang="en-US" sz="900">
                <a:solidFill>
                  <a:srgbClr val="E0346E"/>
                </a:solidFill>
                <a:latin typeface="Arial"/>
              </a:rPr>
              <a:t>2008 Vital International Chinese Live Art Festival, Xie Art Space, Chongqing</a:t>
            </a:r>
          </a:p>
          <a:p>
            <a:pPr indent="0"/>
            <a:r>
              <a:rPr lang="en-US" sz="900">
                <a:solidFill>
                  <a:srgbClr val="E0346E"/>
                </a:solidFill>
                <a:latin typeface="Arial"/>
              </a:rPr>
              <a:t>2008 Difference </a:t>
            </a:r>
            <a:r>
              <a:rPr lang="zh-CN" sz="1000">
                <a:solidFill>
                  <a:srgbClr val="E0346E"/>
                </a:solidFill>
                <a:latin typeface="SimHei"/>
                <a:ea typeface="SimHei"/>
              </a:rPr>
              <a:t>- </a:t>
            </a:r>
            <a:r>
              <a:rPr lang="en-US" sz="900">
                <a:solidFill>
                  <a:srgbClr val="E0346E"/>
                </a:solidFill>
                <a:latin typeface="Arial"/>
              </a:rPr>
              <a:t>Reality of Invitational Contemporary Art Exhibition,</a:t>
            </a:r>
          </a:p>
        </p:txBody>
      </p:sp>
      <p:sp>
        <p:nvSpPr>
          <p:cNvPr id="9" name=""/>
          <p:cNvSpPr/>
          <p:nvPr/>
        </p:nvSpPr>
        <p:spPr>
          <a:xfrm>
            <a:off x="539496" y="6059424"/>
            <a:ext cx="2511552" cy="152400"/>
          </a:xfrm>
          <a:prstGeom prst="rect">
            <a:avLst/>
          </a:prstGeom>
          <a:solidFill>
            <a:srgbClr val="000000"/>
          </a:solidFill>
        </p:spPr>
        <p:txBody>
          <a:bodyPr lIns="0" tIns="0" rIns="0" bIns="0" wrap="none">
            <a:noAutofit/>
          </a:bodyPr>
          <a:p>
            <a:pPr indent="0"/>
            <a:r>
              <a:rPr lang="en-US" sz="900">
                <a:solidFill>
                  <a:srgbClr val="E0346E"/>
                </a:solidFill>
                <a:latin typeface="Arial"/>
              </a:rPr>
              <a:t>Red Town Art Museum, Shanghai</a:t>
            </a:r>
          </a:p>
        </p:txBody>
      </p:sp>
      <p:sp>
        <p:nvSpPr>
          <p:cNvPr id="10" name=""/>
          <p:cNvSpPr/>
          <p:nvPr/>
        </p:nvSpPr>
        <p:spPr>
          <a:xfrm>
            <a:off x="539496" y="6294120"/>
            <a:ext cx="5346192" cy="152400"/>
          </a:xfrm>
          <a:prstGeom prst="rect">
            <a:avLst/>
          </a:prstGeom>
          <a:solidFill>
            <a:srgbClr val="000000"/>
          </a:solidFill>
        </p:spPr>
        <p:txBody>
          <a:bodyPr lIns="0" tIns="0" rIns="0" bIns="0" wrap="none">
            <a:noAutofit/>
          </a:bodyPr>
          <a:p>
            <a:pPr indent="0"/>
            <a:r>
              <a:rPr lang="en-US" sz="900">
                <a:solidFill>
                  <a:srgbClr val="E0346E"/>
                </a:solidFill>
                <a:latin typeface="Arial"/>
              </a:rPr>
              <a:t>2008 Trans Local Motion</a:t>
            </a:r>
            <a:r>
              <a:rPr lang="en-US" sz="1100">
                <a:solidFill>
                  <a:srgbClr val="E0346E"/>
                </a:solidFill>
                <a:latin typeface="SimSun"/>
              </a:rPr>
              <a:t>：</a:t>
            </a:r>
            <a:r>
              <a:rPr lang="en-US" sz="900">
                <a:solidFill>
                  <a:srgbClr val="E0346E"/>
                </a:solidFill>
                <a:latin typeface="Arial"/>
              </a:rPr>
              <a:t> 7th Shanghai Biennale </a:t>
            </a:r>
            <a:r>
              <a:rPr lang="zh-TW" sz="900">
                <a:solidFill>
                  <a:srgbClr val="E0346E"/>
                </a:solidFill>
                <a:latin typeface="Arial"/>
                <a:ea typeface="Arial"/>
              </a:rPr>
              <a:t>— </a:t>
            </a:r>
            <a:r>
              <a:rPr lang="en-US" sz="900">
                <a:solidFill>
                  <a:srgbClr val="E0346E"/>
                </a:solidFill>
                <a:latin typeface="Arial"/>
              </a:rPr>
              <a:t>Special exhibition</a:t>
            </a:r>
            <a:r>
              <a:rPr lang="en-US" sz="1100">
                <a:solidFill>
                  <a:srgbClr val="E0346E"/>
                </a:solidFill>
                <a:latin typeface="SimSun"/>
              </a:rPr>
              <a:t>：</a:t>
            </a:r>
          </a:p>
        </p:txBody>
      </p:sp>
      <p:sp>
        <p:nvSpPr>
          <p:cNvPr id="11" name=""/>
          <p:cNvSpPr/>
          <p:nvPr/>
        </p:nvSpPr>
        <p:spPr>
          <a:xfrm>
            <a:off x="539496" y="6528816"/>
            <a:ext cx="5663184" cy="152400"/>
          </a:xfrm>
          <a:prstGeom prst="rect">
            <a:avLst/>
          </a:prstGeom>
          <a:solidFill>
            <a:srgbClr val="000000"/>
          </a:solidFill>
        </p:spPr>
        <p:txBody>
          <a:bodyPr lIns="0" tIns="0" rIns="0" bIns="0" wrap="none">
            <a:noAutofit/>
          </a:bodyPr>
          <a:p>
            <a:pPr indent="0"/>
            <a:r>
              <a:rPr lang="en-US" sz="900">
                <a:solidFill>
                  <a:srgbClr val="E0346E"/>
                </a:solidFill>
                <a:latin typeface="Arial"/>
              </a:rPr>
              <a:t>Young Spirits in Sichuan Fine Arts Institute, Xuhui Art museum, Shanghai</a:t>
            </a:r>
          </a:p>
        </p:txBody>
      </p:sp>
      <p:sp>
        <p:nvSpPr>
          <p:cNvPr id="12" name=""/>
          <p:cNvSpPr/>
          <p:nvPr/>
        </p:nvSpPr>
        <p:spPr>
          <a:xfrm>
            <a:off x="539496" y="6763512"/>
            <a:ext cx="5190744" cy="621792"/>
          </a:xfrm>
          <a:prstGeom prst="rect">
            <a:avLst/>
          </a:prstGeom>
          <a:solidFill>
            <a:srgbClr val="000000"/>
          </a:solidFill>
        </p:spPr>
        <p:txBody>
          <a:bodyPr lIns="0" tIns="0" rIns="0" bIns="0">
            <a:noAutofit/>
          </a:bodyPr>
          <a:p>
            <a:pPr indent="0">
              <a:spcAft>
                <a:spcPts val="420"/>
              </a:spcAft>
            </a:pPr>
            <a:r>
              <a:rPr lang="en-US" sz="900">
                <a:solidFill>
                  <a:srgbClr val="E0346E"/>
                </a:solidFill>
                <a:latin typeface="Arial"/>
              </a:rPr>
              <a:t>2008 Floating Scenery, K. Gallery, Chengdu</a:t>
            </a:r>
          </a:p>
          <a:p>
            <a:pPr indent="0">
              <a:spcAft>
                <a:spcPts val="420"/>
              </a:spcAft>
            </a:pPr>
            <a:r>
              <a:rPr lang="en-US" sz="900">
                <a:solidFill>
                  <a:srgbClr val="E0346E"/>
                </a:solidFill>
                <a:latin typeface="Arial"/>
              </a:rPr>
              <a:t>2007 Vital International Chinese Live Art Festival, Manchester, UK</a:t>
            </a:r>
          </a:p>
          <a:p>
            <a:pPr indent="0"/>
            <a:r>
              <a:rPr lang="en-US" sz="900">
                <a:solidFill>
                  <a:srgbClr val="E0346E"/>
                </a:solidFill>
                <a:latin typeface="Arial"/>
              </a:rPr>
              <a:t>2007 The One Minute, Ghent, Belgium</a:t>
            </a:r>
          </a:p>
        </p:txBody>
      </p:sp>
      <p:sp>
        <p:nvSpPr>
          <p:cNvPr id="13" name=""/>
          <p:cNvSpPr/>
          <p:nvPr/>
        </p:nvSpPr>
        <p:spPr>
          <a:xfrm>
            <a:off x="8101584" y="890016"/>
            <a:ext cx="6251448" cy="2737104"/>
          </a:xfrm>
          <a:prstGeom prst="rect">
            <a:avLst/>
          </a:prstGeom>
          <a:solidFill>
            <a:srgbClr val="000000"/>
          </a:solidFill>
        </p:spPr>
        <p:txBody>
          <a:bodyPr lIns="0" tIns="0" rIns="0" bIns="0">
            <a:noAutofit/>
          </a:bodyPr>
          <a:p>
            <a:pPr indent="0">
              <a:lnSpc>
                <a:spcPct val="176000"/>
              </a:lnSpc>
            </a:pPr>
            <a:r>
              <a:rPr lang="en-US" sz="900">
                <a:solidFill>
                  <a:srgbClr val="E0346E"/>
                </a:solidFill>
                <a:latin typeface="Arial"/>
              </a:rPr>
              <a:t>2007 Made in SongzhuangH, Sunshine Museum, Beijing</a:t>
            </a:r>
          </a:p>
          <a:p>
            <a:pPr indent="0">
              <a:lnSpc>
                <a:spcPct val="176000"/>
              </a:lnSpc>
            </a:pPr>
            <a:r>
              <a:rPr lang="en-US" sz="900">
                <a:solidFill>
                  <a:srgbClr val="E0346E"/>
                </a:solidFill>
                <a:latin typeface="Arial"/>
              </a:rPr>
              <a:t>2007 Enduring Infatuation, Chongqing Museum of Art, Chongqing</a:t>
            </a:r>
          </a:p>
          <a:p>
            <a:pPr indent="0">
              <a:lnSpc>
                <a:spcPct val="176000"/>
              </a:lnSpc>
            </a:pPr>
            <a:r>
              <a:rPr lang="en-US" sz="900">
                <a:solidFill>
                  <a:srgbClr val="E0346E"/>
                </a:solidFill>
                <a:latin typeface="Arial"/>
              </a:rPr>
              <a:t>2007  31. Open-Air Filmfest Weiterstadt, Germany</a:t>
            </a:r>
          </a:p>
          <a:p>
            <a:pPr indent="0">
              <a:lnSpc>
                <a:spcPct val="176000"/>
              </a:lnSpc>
            </a:pPr>
            <a:r>
              <a:rPr lang="en-US" sz="900">
                <a:solidFill>
                  <a:srgbClr val="E0346E"/>
                </a:solidFill>
                <a:latin typeface="Arial"/>
              </a:rPr>
              <a:t>2007  501 Art Week </a:t>
            </a:r>
            <a:r>
              <a:rPr lang="zh-TW" sz="900">
                <a:solidFill>
                  <a:srgbClr val="E0346E"/>
                </a:solidFill>
                <a:latin typeface="Arial"/>
                <a:ea typeface="Arial"/>
              </a:rPr>
              <a:t>— </a:t>
            </a:r>
            <a:r>
              <a:rPr lang="en-US" sz="900">
                <a:solidFill>
                  <a:srgbClr val="E0346E"/>
                </a:solidFill>
                <a:latin typeface="Arial"/>
              </a:rPr>
              <a:t>0 Action </a:t>
            </a:r>
            <a:r>
              <a:rPr lang="zh-CN" sz="1000">
                <a:solidFill>
                  <a:srgbClr val="E0346E"/>
                </a:solidFill>
                <a:latin typeface="SimHei"/>
                <a:ea typeface="SimHei"/>
              </a:rPr>
              <a:t>- </a:t>
            </a:r>
            <a:r>
              <a:rPr lang="en-US" sz="900">
                <a:solidFill>
                  <a:srgbClr val="E0346E"/>
                </a:solidFill>
                <a:latin typeface="Arial"/>
              </a:rPr>
              <a:t>Performance Plan,ZERO Space, Chongqing</a:t>
            </a:r>
          </a:p>
          <a:p>
            <a:pPr indent="0">
              <a:lnSpc>
                <a:spcPct val="176000"/>
              </a:lnSpc>
            </a:pPr>
            <a:r>
              <a:rPr lang="en-US" sz="900">
                <a:solidFill>
                  <a:srgbClr val="E0346E"/>
                </a:solidFill>
                <a:latin typeface="Arial"/>
              </a:rPr>
              <a:t>2007 COAL </a:t>
            </a:r>
            <a:r>
              <a:rPr lang="zh-TW" sz="900">
                <a:solidFill>
                  <a:srgbClr val="E0346E"/>
                </a:solidFill>
                <a:latin typeface="Arial"/>
                <a:ea typeface="Arial"/>
              </a:rPr>
              <a:t>— </a:t>
            </a:r>
            <a:r>
              <a:rPr lang="en-US" sz="900">
                <a:solidFill>
                  <a:srgbClr val="E0346E"/>
                </a:solidFill>
                <a:latin typeface="Arial"/>
              </a:rPr>
              <a:t>Installation and Modern Dance Exhibition,</a:t>
            </a:r>
          </a:p>
          <a:p>
            <a:pPr indent="0">
              <a:lnSpc>
                <a:spcPct val="176000"/>
              </a:lnSpc>
            </a:pPr>
            <a:r>
              <a:rPr lang="en-US" sz="900">
                <a:solidFill>
                  <a:srgbClr val="E0346E"/>
                </a:solidFill>
                <a:latin typeface="Arial"/>
              </a:rPr>
              <a:t>Organ </a:t>
            </a:r>
            <a:r>
              <a:rPr lang="zh-CN" sz="1000">
                <a:solidFill>
                  <a:srgbClr val="E0346E"/>
                </a:solidFill>
                <a:latin typeface="SimHei"/>
                <a:ea typeface="SimHei"/>
              </a:rPr>
              <a:t>- </a:t>
            </a:r>
            <a:r>
              <a:rPr lang="en-US" sz="900">
                <a:solidFill>
                  <a:srgbClr val="E0346E"/>
                </a:solidFill>
                <a:latin typeface="Arial"/>
              </a:rPr>
              <a:t>Haus Art Space, Chongqing</a:t>
            </a:r>
          </a:p>
          <a:p>
            <a:pPr indent="0">
              <a:lnSpc>
                <a:spcPct val="176000"/>
              </a:lnSpc>
            </a:pPr>
            <a:r>
              <a:rPr lang="en-US" sz="900">
                <a:solidFill>
                  <a:srgbClr val="E0346E"/>
                </a:solidFill>
                <a:latin typeface="Arial"/>
              </a:rPr>
              <a:t>2007 Unit Exhibition of 798 Art Festival </a:t>
            </a:r>
            <a:r>
              <a:rPr lang="zh-TW" sz="900">
                <a:solidFill>
                  <a:srgbClr val="E0346E"/>
                </a:solidFill>
                <a:latin typeface="Arial"/>
                <a:ea typeface="Arial"/>
              </a:rPr>
              <a:t>— </a:t>
            </a:r>
            <a:r>
              <a:rPr lang="en-US" sz="900">
                <a:solidFill>
                  <a:srgbClr val="E0346E"/>
                </a:solidFill>
                <a:latin typeface="Arial"/>
              </a:rPr>
              <a:t>Video Report of New Generation, DONGFANG Coffee, Beijing</a:t>
            </a:r>
          </a:p>
          <a:p>
            <a:pPr indent="0">
              <a:lnSpc>
                <a:spcPct val="176000"/>
              </a:lnSpc>
            </a:pPr>
            <a:r>
              <a:rPr lang="en-US" sz="900">
                <a:solidFill>
                  <a:srgbClr val="E0346E"/>
                </a:solidFill>
                <a:latin typeface="Arial"/>
              </a:rPr>
              <a:t>2007 Figment of Pigment,Organ </a:t>
            </a:r>
            <a:r>
              <a:rPr lang="zh-CN" sz="1000">
                <a:solidFill>
                  <a:srgbClr val="E0346E"/>
                </a:solidFill>
                <a:latin typeface="SimHei"/>
                <a:ea typeface="SimHei"/>
              </a:rPr>
              <a:t>- </a:t>
            </a:r>
            <a:r>
              <a:rPr lang="en-US" sz="900">
                <a:solidFill>
                  <a:srgbClr val="E0346E"/>
                </a:solidFill>
                <a:latin typeface="Arial"/>
              </a:rPr>
              <a:t>Haus Art Space,Chongqing</a:t>
            </a:r>
          </a:p>
          <a:p>
            <a:pPr indent="0">
              <a:lnSpc>
                <a:spcPct val="176000"/>
              </a:lnSpc>
            </a:pPr>
            <a:r>
              <a:rPr lang="en-US" sz="900">
                <a:solidFill>
                  <a:srgbClr val="E0346E"/>
                </a:solidFill>
                <a:latin typeface="Arial"/>
              </a:rPr>
              <a:t>2007 Vital International Chinese Live Art Festival, 501 Art Base, Chongqing</a:t>
            </a:r>
          </a:p>
          <a:p>
            <a:pPr indent="0">
              <a:lnSpc>
                <a:spcPct val="176000"/>
              </a:lnSpc>
            </a:pPr>
            <a:r>
              <a:rPr lang="en-US" sz="900">
                <a:solidFill>
                  <a:srgbClr val="E0346E"/>
                </a:solidFill>
                <a:latin typeface="Arial"/>
              </a:rPr>
              <a:t>2006 The One Minutes Workshop, Tank Loft Contemporary Art Center, Chongqing</a:t>
            </a:r>
          </a:p>
          <a:p>
            <a:pPr indent="0">
              <a:lnSpc>
                <a:spcPct val="176000"/>
              </a:lnSpc>
            </a:pPr>
            <a:r>
              <a:rPr lang="en-US" sz="900">
                <a:solidFill>
                  <a:srgbClr val="E0346E"/>
                </a:solidFill>
                <a:latin typeface="Arial"/>
              </a:rPr>
              <a:t>2006 Discreet Images, Lasalle </a:t>
            </a:r>
            <a:r>
              <a:rPr lang="zh-TW" sz="900">
                <a:solidFill>
                  <a:srgbClr val="E0346E"/>
                </a:solidFill>
                <a:latin typeface="Arial"/>
                <a:ea typeface="Arial"/>
              </a:rPr>
              <a:t>— </a:t>
            </a:r>
            <a:r>
              <a:rPr lang="en-US" sz="900">
                <a:solidFill>
                  <a:srgbClr val="E0346E"/>
                </a:solidFill>
                <a:latin typeface="Arial"/>
              </a:rPr>
              <a:t>SIA College of the Arts, Singapore</a:t>
            </a:r>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p="http://schemas.openxmlformats.org/presentationml/2006/main" xmlns:a="http://schemas.openxmlformats.org/drawingml/2006/main" xmlns:r="http://schemas.openxmlformats.org/officeDocument/2006/relationships">
  <p:cSld>
    <p:bg>
      <p:bgPr>
        <a:solidFill>
          <a:srgbClr val="000000"/>
        </a:solidFill>
        <a:effectLst/>
      </p:bgPr>
    </p:bg>
    <p:spTree>
      <p:nvGrpSpPr>
        <p:cNvPr id="1" name=""/>
        <p:cNvGrpSpPr/>
        <p:nvPr/>
      </p:nvGrpSpPr>
      <p:grpSpPr/>
      <p:sp>
        <p:nvSpPr>
          <p:cNvPr id="2" name=""/>
          <p:cNvSpPr/>
          <p:nvPr/>
        </p:nvSpPr>
        <p:spPr>
          <a:xfrm>
            <a:off x="557784" y="905256"/>
            <a:ext cx="2862072" cy="2959608"/>
          </a:xfrm>
          <a:prstGeom prst="rect">
            <a:avLst/>
          </a:prstGeom>
          <a:solidFill>
            <a:srgbClr val="000000"/>
          </a:solidFill>
        </p:spPr>
        <p:txBody>
          <a:bodyPr lIns="0" tIns="0" rIns="0" bIns="0">
            <a:noAutofit/>
          </a:bodyPr>
          <a:p>
            <a:pPr indent="0">
              <a:spcAft>
                <a:spcPts val="420"/>
              </a:spcAft>
            </a:pPr>
            <a:r>
              <a:rPr lang="zh-TW" sz="900">
                <a:solidFill>
                  <a:srgbClr val="E0346E"/>
                </a:solidFill>
                <a:latin typeface="SimHei"/>
                <a:ea typeface="SimHei"/>
              </a:rPr>
              <a:t>出品：玉兰堂</a:t>
            </a:r>
          </a:p>
          <a:p>
            <a:pPr indent="0">
              <a:spcAft>
                <a:spcPts val="420"/>
              </a:spcAft>
            </a:pPr>
            <a:r>
              <a:rPr lang="en-US" sz="900">
                <a:solidFill>
                  <a:srgbClr val="E0346E"/>
                </a:solidFill>
                <a:latin typeface="Arial"/>
              </a:rPr>
              <a:t>Presented by LINE GALLERY</a:t>
            </a:r>
          </a:p>
          <a:p>
            <a:pPr indent="0">
              <a:spcAft>
                <a:spcPts val="420"/>
              </a:spcAft>
            </a:pPr>
            <a:r>
              <a:rPr lang="zh-TW" sz="900">
                <a:solidFill>
                  <a:srgbClr val="E0346E"/>
                </a:solidFill>
                <a:latin typeface="SimHei"/>
                <a:ea typeface="SimHei"/>
              </a:rPr>
              <a:t>编辑：李鹏飞，杨哲</a:t>
            </a:r>
          </a:p>
          <a:p>
            <a:pPr indent="0">
              <a:spcAft>
                <a:spcPts val="420"/>
              </a:spcAft>
            </a:pPr>
            <a:r>
              <a:rPr lang="en-US" sz="900">
                <a:solidFill>
                  <a:srgbClr val="E0346E"/>
                </a:solidFill>
                <a:latin typeface="Arial"/>
              </a:rPr>
              <a:t>Editor</a:t>
            </a:r>
            <a:r>
              <a:rPr lang="en-US" sz="1100">
                <a:solidFill>
                  <a:srgbClr val="E0346E"/>
                </a:solidFill>
                <a:latin typeface="SimSun"/>
              </a:rPr>
              <a:t>：</a:t>
            </a:r>
            <a:r>
              <a:rPr lang="en-US" sz="900">
                <a:solidFill>
                  <a:srgbClr val="E0346E"/>
                </a:solidFill>
                <a:latin typeface="Arial"/>
              </a:rPr>
              <a:t> Li Pengfei, Amanda Yang</a:t>
            </a:r>
          </a:p>
          <a:p>
            <a:pPr indent="0">
              <a:spcAft>
                <a:spcPts val="420"/>
              </a:spcAft>
            </a:pPr>
            <a:r>
              <a:rPr lang="zh-TW" sz="900">
                <a:solidFill>
                  <a:srgbClr val="E0346E"/>
                </a:solidFill>
                <a:latin typeface="SimHei"/>
                <a:ea typeface="SimHei"/>
              </a:rPr>
              <a:t>撰文:郝朗</a:t>
            </a:r>
          </a:p>
          <a:p>
            <a:pPr indent="0">
              <a:spcAft>
                <a:spcPts val="420"/>
              </a:spcAft>
            </a:pPr>
            <a:r>
              <a:rPr lang="en-US" sz="900">
                <a:solidFill>
                  <a:srgbClr val="E0346E"/>
                </a:solidFill>
                <a:latin typeface="Arial"/>
              </a:rPr>
              <a:t>Author</a:t>
            </a:r>
            <a:r>
              <a:rPr lang="zh-TW" sz="900">
                <a:solidFill>
                  <a:srgbClr val="E0346E"/>
                </a:solidFill>
                <a:latin typeface="Arial"/>
                <a:ea typeface="Arial"/>
              </a:rPr>
              <a:t>: </a:t>
            </a:r>
            <a:r>
              <a:rPr lang="en-US" sz="900">
                <a:solidFill>
                  <a:srgbClr val="E0346E"/>
                </a:solidFill>
                <a:latin typeface="Arial"/>
              </a:rPr>
              <a:t>Hao Lang</a:t>
            </a:r>
          </a:p>
          <a:p>
            <a:pPr indent="0">
              <a:spcAft>
                <a:spcPts val="420"/>
              </a:spcAft>
            </a:pPr>
            <a:r>
              <a:rPr lang="zh-TW" sz="900">
                <a:solidFill>
                  <a:srgbClr val="E0346E"/>
                </a:solidFill>
                <a:latin typeface="SimHei"/>
                <a:ea typeface="SimHei"/>
              </a:rPr>
              <a:t>翻译：史宁，杨哲</a:t>
            </a:r>
          </a:p>
          <a:p>
            <a:pPr indent="0">
              <a:spcAft>
                <a:spcPts val="420"/>
              </a:spcAft>
            </a:pPr>
            <a:r>
              <a:rPr lang="en-US" sz="900">
                <a:solidFill>
                  <a:srgbClr val="E0346E"/>
                </a:solidFill>
                <a:latin typeface="Arial"/>
              </a:rPr>
              <a:t>Translator</a:t>
            </a:r>
            <a:r>
              <a:rPr lang="zh-TW" sz="900">
                <a:solidFill>
                  <a:srgbClr val="E0346E"/>
                </a:solidFill>
                <a:latin typeface="Arial"/>
                <a:ea typeface="Arial"/>
              </a:rPr>
              <a:t>: </a:t>
            </a:r>
            <a:r>
              <a:rPr lang="en-US" sz="900">
                <a:solidFill>
                  <a:srgbClr val="E0346E"/>
                </a:solidFill>
                <a:latin typeface="Arial"/>
              </a:rPr>
              <a:t>Shi Ning</a:t>
            </a:r>
            <a:r>
              <a:rPr lang="en-US" sz="1100">
                <a:solidFill>
                  <a:srgbClr val="E0346E"/>
                </a:solidFill>
                <a:latin typeface="SimSun"/>
              </a:rPr>
              <a:t>，</a:t>
            </a:r>
            <a:r>
              <a:rPr lang="en-US" sz="900">
                <a:solidFill>
                  <a:srgbClr val="E0346E"/>
                </a:solidFill>
                <a:latin typeface="Arial"/>
              </a:rPr>
              <a:t> Amanda Yang</a:t>
            </a:r>
          </a:p>
          <a:p>
            <a:pPr indent="0">
              <a:spcAft>
                <a:spcPts val="420"/>
              </a:spcAft>
            </a:pPr>
            <a:r>
              <a:rPr lang="zh-TW" sz="900">
                <a:solidFill>
                  <a:srgbClr val="E0346E"/>
                </a:solidFill>
                <a:latin typeface="SimHei"/>
                <a:ea typeface="SimHei"/>
              </a:rPr>
              <a:t>设计：乐天</a:t>
            </a:r>
          </a:p>
          <a:p>
            <a:pPr indent="0">
              <a:spcAft>
                <a:spcPts val="1680"/>
              </a:spcAft>
            </a:pPr>
            <a:r>
              <a:rPr lang="en-US" sz="900">
                <a:solidFill>
                  <a:srgbClr val="E0346E"/>
                </a:solidFill>
                <a:latin typeface="Arial"/>
              </a:rPr>
              <a:t>Designer: Heather</a:t>
            </a:r>
          </a:p>
          <a:p>
            <a:pPr indent="0">
              <a:spcAft>
                <a:spcPts val="420"/>
              </a:spcAft>
            </a:pPr>
            <a:r>
              <a:rPr lang="en-US" sz="900">
                <a:solidFill>
                  <a:srgbClr val="E0346E"/>
                </a:solidFill>
                <a:latin typeface="Arial"/>
              </a:rPr>
              <a:t>2013</a:t>
            </a:r>
            <a:r>
              <a:rPr lang="zh-TW" sz="900">
                <a:solidFill>
                  <a:srgbClr val="E0346E"/>
                </a:solidFill>
                <a:latin typeface="SimHei"/>
                <a:ea typeface="SimHei"/>
              </a:rPr>
              <a:t>年印刷于北京</a:t>
            </a:r>
          </a:p>
          <a:p>
            <a:pPr indent="0"/>
            <a:r>
              <a:rPr lang="en-US" sz="900">
                <a:solidFill>
                  <a:srgbClr val="E0346E"/>
                </a:solidFill>
                <a:latin typeface="Arial"/>
              </a:rPr>
              <a:t>Printed in Beijing, China, 2013</a:t>
            </a:r>
          </a:p>
        </p:txBody>
      </p:sp>
      <p:sp>
        <p:nvSpPr>
          <p:cNvPr id="3" name=""/>
          <p:cNvSpPr/>
          <p:nvPr/>
        </p:nvSpPr>
        <p:spPr>
          <a:xfrm>
            <a:off x="1063752" y="6885432"/>
            <a:ext cx="1816608" cy="448056"/>
          </a:xfrm>
          <a:prstGeom prst="rect">
            <a:avLst/>
          </a:prstGeom>
          <a:solidFill>
            <a:srgbClr val="000000"/>
          </a:solidFill>
        </p:spPr>
        <p:txBody>
          <a:bodyPr lIns="0" tIns="0" rIns="0" bIns="0">
            <a:noAutofit/>
          </a:bodyPr>
          <a:p>
            <a:pPr indent="508000"/>
            <a:r>
              <a:rPr lang="zh-TW" sz="600">
                <a:solidFill>
                  <a:srgbClr val="E0346E"/>
                </a:solidFill>
                <a:latin typeface="MingLiU"/>
                <a:ea typeface="MingLiU"/>
              </a:rPr>
              <a:t>玉蘭堂畫廊</a:t>
            </a:r>
            <a:r>
              <a:rPr lang="en-US" sz="750">
                <a:solidFill>
                  <a:srgbClr val="E0346E"/>
                </a:solidFill>
                <a:latin typeface="Times New Roman"/>
              </a:rPr>
              <a:t>LINE GALLERY</a:t>
            </a:r>
          </a:p>
          <a:p>
            <a:pPr indent="508000">
              <a:lnSpc>
                <a:spcPts val="576"/>
              </a:lnSpc>
            </a:pPr>
            <a:r>
              <a:rPr lang="zh-TW" b="1" sz="450">
                <a:solidFill>
                  <a:srgbClr val="E0346E"/>
                </a:solidFill>
                <a:latin typeface="SimSun"/>
                <a:ea typeface="SimSun"/>
              </a:rPr>
              <a:t>北京市朝陽區酒仙橋路</a:t>
            </a:r>
            <a:r>
              <a:rPr lang="en-US" sz="450">
                <a:solidFill>
                  <a:srgbClr val="E0346E"/>
                </a:solidFill>
                <a:latin typeface="Times New Roman"/>
              </a:rPr>
              <a:t>2</a:t>
            </a:r>
            <a:r>
              <a:rPr lang="zh-TW" b="1" sz="450">
                <a:solidFill>
                  <a:srgbClr val="E0346E"/>
                </a:solidFill>
                <a:latin typeface="SimSun"/>
                <a:ea typeface="SimSun"/>
              </a:rPr>
              <a:t>號院</a:t>
            </a:r>
            <a:r>
              <a:rPr lang="en-US" sz="450">
                <a:solidFill>
                  <a:srgbClr val="E0346E"/>
                </a:solidFill>
                <a:latin typeface="Times New Roman"/>
              </a:rPr>
              <a:t>798</a:t>
            </a:r>
            <a:r>
              <a:rPr lang="zh-TW" b="1" sz="450">
                <a:solidFill>
                  <a:srgbClr val="E0346E"/>
                </a:solidFill>
                <a:latin typeface="SimSun"/>
                <a:ea typeface="SimSun"/>
              </a:rPr>
              <a:t>東街</a:t>
            </a:r>
          </a:p>
          <a:p>
            <a:pPr indent="12700">
              <a:lnSpc>
                <a:spcPts val="576"/>
              </a:lnSpc>
            </a:pPr>
            <a:r>
              <a:rPr lang="zh-TW" sz="450">
                <a:solidFill>
                  <a:srgbClr val="E0346E"/>
                </a:solidFill>
                <a:latin typeface="Times New Roman"/>
                <a:ea typeface="Times New Roman"/>
              </a:rPr>
              <a:t>798 </a:t>
            </a:r>
            <a:r>
              <a:rPr lang="en-US" sz="450">
                <a:solidFill>
                  <a:srgbClr val="E0346E"/>
                </a:solidFill>
                <a:latin typeface="Times New Roman"/>
              </a:rPr>
              <a:t>East Street, No.2 Jiuxianqiao Road., Chaoyang District., Beijing 100015 </a:t>
            </a:r>
            <a:r>
              <a:rPr lang="zh-TW" b="1" sz="450">
                <a:solidFill>
                  <a:srgbClr val="E0346E"/>
                </a:solidFill>
                <a:latin typeface="SimSun"/>
                <a:ea typeface="SimSun"/>
              </a:rPr>
              <a:t>電話</a:t>
            </a:r>
            <a:r>
              <a:rPr lang="en-US" b="1" sz="450">
                <a:solidFill>
                  <a:srgbClr val="E0346E"/>
                </a:solidFill>
                <a:latin typeface="Times New Roman"/>
              </a:rPr>
              <a:t>/</a:t>
            </a:r>
            <a:r>
              <a:rPr lang="zh-TW" b="1" sz="450">
                <a:solidFill>
                  <a:srgbClr val="E0346E"/>
                </a:solidFill>
                <a:latin typeface="SimSun"/>
                <a:ea typeface="SimSun"/>
              </a:rPr>
              <a:t>傳真</a:t>
            </a:r>
            <a:r>
              <a:rPr lang="zh-TW" b="1" sz="450">
                <a:solidFill>
                  <a:srgbClr val="E0346E"/>
                </a:solidFill>
                <a:latin typeface="Times New Roman"/>
                <a:ea typeface="Times New Roman"/>
              </a:rPr>
              <a:t> </a:t>
            </a:r>
            <a:r>
              <a:rPr lang="en-US" sz="450">
                <a:solidFill>
                  <a:srgbClr val="E0346E"/>
                </a:solidFill>
                <a:latin typeface="Times New Roman"/>
              </a:rPr>
              <a:t>Tel/Fax: +8610-59789916</a:t>
            </a:r>
          </a:p>
          <a:p>
            <a:pPr indent="508000">
              <a:lnSpc>
                <a:spcPts val="576"/>
              </a:lnSpc>
            </a:pPr>
            <a:r>
              <a:rPr lang="zh-TW" b="1" sz="450">
                <a:solidFill>
                  <a:srgbClr val="E0346E"/>
                </a:solidFill>
                <a:latin typeface="SimSun"/>
                <a:ea typeface="SimSun"/>
              </a:rPr>
              <a:t>電子聲箱</a:t>
            </a:r>
            <a:r>
              <a:rPr lang="zh-TW" b="1" sz="450">
                <a:solidFill>
                  <a:srgbClr val="E0346E"/>
                </a:solidFill>
                <a:latin typeface="Times New Roman"/>
                <a:ea typeface="Times New Roman"/>
              </a:rPr>
              <a:t> </a:t>
            </a:r>
            <a:r>
              <a:rPr lang="en-US" sz="450">
                <a:solidFill>
                  <a:srgbClr val="E0346E"/>
                </a:solidFill>
                <a:latin typeface="Times New Roman"/>
              </a:rPr>
              <a:t>E-mail: </a:t>
            </a:r>
            <a:r>
              <a:rPr lang="en-US" sz="450">
                <a:solidFill>
                  <a:srgbClr val="E0346E"/>
                </a:solidFill>
                <a:latin typeface="Times New Roman"/>
                <a:hlinkClick r:id="rLinkId0"/>
              </a:rPr>
              <a:t>art@line-gallery.com</a:t>
            </a:r>
            <a:r>
              <a:rPr lang="en-US" sz="450">
                <a:solidFill>
                  <a:srgbClr val="E0346E"/>
                </a:solidFill>
                <a:latin typeface="Times New Roman"/>
              </a:rPr>
              <a:t> </a:t>
            </a:r>
            <a:r>
              <a:rPr lang="zh-TW" b="1" sz="450">
                <a:solidFill>
                  <a:srgbClr val="E0346E"/>
                </a:solidFill>
                <a:latin typeface="SimSun"/>
                <a:ea typeface="SimSun"/>
              </a:rPr>
              <a:t>網址</a:t>
            </a:r>
            <a:r>
              <a:rPr lang="zh-TW" b="1" sz="450">
                <a:solidFill>
                  <a:srgbClr val="E0346E"/>
                </a:solidFill>
                <a:latin typeface="Times New Roman"/>
                <a:ea typeface="Times New Roman"/>
              </a:rPr>
              <a:t> </a:t>
            </a:r>
            <a:r>
              <a:rPr lang="en-US" sz="450">
                <a:solidFill>
                  <a:srgbClr val="E0346E"/>
                </a:solidFill>
                <a:latin typeface="Times New Roman"/>
                <a:hlinkClick r:id="rLinkId1"/>
              </a:rPr>
              <a:t>www.line-gallery.com</a:t>
            </a:r>
          </a:p>
        </p:txBody>
      </p:sp>
      <p:sp>
        <p:nvSpPr>
          <p:cNvPr id="4" name=""/>
          <p:cNvSpPr/>
          <p:nvPr/>
        </p:nvSpPr>
        <p:spPr>
          <a:xfrm>
            <a:off x="768096" y="6909816"/>
            <a:ext cx="192024" cy="466344"/>
          </a:xfrm>
          <a:prstGeom prst="rect">
            <a:avLst/>
          </a:prstGeom>
          <a:solidFill>
            <a:srgbClr val="FFFFFF"/>
          </a:solidFill>
        </p:spPr>
        <p:txBody>
          <a:bodyPr lIns="0" tIns="0" rIns="0" bIns="0" vert="wordArtVertRtl" wrap="none">
            <a:noAutofit/>
          </a:bodyPr>
          <a:p>
            <a:pPr indent="0"/>
            <a:r>
              <a:rPr lang="zh-TW" sz="2300">
                <a:solidFill>
                  <a:srgbClr val="E0346E"/>
                </a:solidFill>
                <a:latin typeface="MingLiU"/>
                <a:ea typeface="MingLiU"/>
              </a:rPr>
              <a:t>生</a:t>
            </a:r>
            <a:r>
              <a:rPr lang="en-US" sz="2300">
                <a:solidFill>
                  <a:srgbClr val="E0346E"/>
                </a:solidFill>
                <a:latin typeface="MingLiU"/>
              </a:rPr>
              <a:t>=</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429256" y="2807208"/>
            <a:ext cx="2709672" cy="1405128"/>
          </a:xfrm>
          <a:prstGeom prst="rect">
            <a:avLst/>
          </a:prstGeom>
        </p:spPr>
      </p:pic>
      <p:pic>
        <p:nvPicPr>
          <p:cNvPr id="3" name=""/>
          <p:cNvPicPr>
            <a:picLocks noChangeAspect="1"/>
          </p:cNvPicPr>
          <p:nvPr/>
        </p:nvPicPr>
        <p:blipFill>
          <a:blip r:embed="rPictId1"/>
          <a:stretch>
            <a:fillRect/>
          </a:stretch>
        </p:blipFill>
        <p:spPr>
          <a:xfrm>
            <a:off x="2450592" y="4398264"/>
            <a:ext cx="2670048" cy="1118616"/>
          </a:xfrm>
          <a:prstGeom prst="rect">
            <a:avLst/>
          </a:prstGeom>
        </p:spPr>
      </p:pic>
      <p:pic>
        <p:nvPicPr>
          <p:cNvPr id="4" name=""/>
          <p:cNvPicPr>
            <a:picLocks noChangeAspect="1"/>
          </p:cNvPicPr>
          <p:nvPr/>
        </p:nvPicPr>
        <p:blipFill>
          <a:blip r:embed="rPictId2"/>
          <a:stretch>
            <a:fillRect/>
          </a:stretch>
        </p:blipFill>
        <p:spPr>
          <a:xfrm>
            <a:off x="9939528" y="2734056"/>
            <a:ext cx="2819400" cy="2828544"/>
          </a:xfrm>
          <a:prstGeom prst="rect">
            <a:avLst/>
          </a:prstGeom>
        </p:spPr>
      </p:pic>
      <p:sp>
        <p:nvSpPr>
          <p:cNvPr id="5" name=""/>
          <p:cNvSpPr/>
          <p:nvPr/>
        </p:nvSpPr>
        <p:spPr>
          <a:xfrm>
            <a:off x="3596640" y="4248912"/>
            <a:ext cx="359664" cy="100584"/>
          </a:xfrm>
          <a:prstGeom prst="rect">
            <a:avLst/>
          </a:prstGeom>
          <a:solidFill>
            <a:srgbClr val="FFFFFF"/>
          </a:solidFill>
        </p:spPr>
        <p:txBody>
          <a:bodyPr lIns="0" tIns="0" rIns="0" bIns="0" wrap="none">
            <a:noAutofit/>
          </a:bodyPr>
          <a:p>
            <a:pPr indent="0"/>
            <a:r>
              <a:rPr lang="zh-TW" sz="700">
                <a:solidFill>
                  <a:srgbClr val="E0346E"/>
                </a:solidFill>
                <a:latin typeface="SimSun"/>
                <a:ea typeface="SimSun"/>
              </a:rPr>
              <a:t>①</a:t>
            </a:r>
            <a:r>
              <a:rPr lang="zh-TW" sz="600">
                <a:solidFill>
                  <a:srgbClr val="E0346E"/>
                </a:solidFill>
                <a:latin typeface="Arial"/>
                <a:ea typeface="Arial"/>
              </a:rPr>
              <a:t> </a:t>
            </a:r>
            <a:r>
              <a:rPr lang="en-US" sz="600">
                <a:solidFill>
                  <a:srgbClr val="E0346E"/>
                </a:solidFill>
                <a:latin typeface="Arial"/>
              </a:rPr>
              <a:t>S0UE</a:t>
            </a:r>
          </a:p>
        </p:txBody>
      </p:sp>
      <p:sp>
        <p:nvSpPr>
          <p:cNvPr id="6" name=""/>
          <p:cNvSpPr/>
          <p:nvPr/>
        </p:nvSpPr>
        <p:spPr>
          <a:xfrm>
            <a:off x="11280648" y="8217408"/>
            <a:ext cx="176784" cy="134112"/>
          </a:xfrm>
          <a:prstGeom prst="rect">
            <a:avLst/>
          </a:prstGeom>
          <a:solidFill>
            <a:srgbClr val="FFFFFF"/>
          </a:solidFill>
        </p:spPr>
        <p:txBody>
          <a:bodyPr lIns="0" tIns="0" rIns="0" bIns="0" wrap="none">
            <a:noAutofit/>
          </a:bodyPr>
          <a:p>
            <a:pPr indent="0"/>
            <a:r>
              <a:rPr lang="zh-TW" sz="900">
                <a:solidFill>
                  <a:srgbClr val="E0346E"/>
                </a:solidFill>
                <a:latin typeface="Arial"/>
                <a:ea typeface="Arial"/>
              </a:rPr>
              <a:t>15</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474976" y="2785872"/>
            <a:ext cx="2606040" cy="984504"/>
          </a:xfrm>
          <a:prstGeom prst="rect">
            <a:avLst/>
          </a:prstGeom>
        </p:spPr>
      </p:pic>
      <p:pic>
        <p:nvPicPr>
          <p:cNvPr id="3" name=""/>
          <p:cNvPicPr>
            <a:picLocks noChangeAspect="1"/>
          </p:cNvPicPr>
          <p:nvPr/>
        </p:nvPicPr>
        <p:blipFill>
          <a:blip r:embed="rPictId1"/>
          <a:stretch>
            <a:fillRect/>
          </a:stretch>
        </p:blipFill>
        <p:spPr>
          <a:xfrm>
            <a:off x="2441448" y="4376928"/>
            <a:ext cx="2670048" cy="1118616"/>
          </a:xfrm>
          <a:prstGeom prst="rect">
            <a:avLst/>
          </a:prstGeom>
        </p:spPr>
      </p:pic>
      <p:pic>
        <p:nvPicPr>
          <p:cNvPr id="4" name=""/>
          <p:cNvPicPr>
            <a:picLocks noChangeAspect="1"/>
          </p:cNvPicPr>
          <p:nvPr/>
        </p:nvPicPr>
        <p:blipFill>
          <a:blip r:embed="rPictId2"/>
          <a:stretch>
            <a:fillRect/>
          </a:stretch>
        </p:blipFill>
        <p:spPr>
          <a:xfrm>
            <a:off x="7979664" y="752856"/>
            <a:ext cx="6739128" cy="6754368"/>
          </a:xfrm>
          <a:prstGeom prst="rect">
            <a:avLst/>
          </a:prstGeom>
        </p:spPr>
      </p:pic>
      <p:sp>
        <p:nvSpPr>
          <p:cNvPr id="5" name=""/>
          <p:cNvSpPr/>
          <p:nvPr/>
        </p:nvSpPr>
        <p:spPr>
          <a:xfrm>
            <a:off x="2919984" y="3822192"/>
            <a:ext cx="1703832" cy="109728"/>
          </a:xfrm>
          <a:prstGeom prst="rect">
            <a:avLst/>
          </a:prstGeom>
          <a:solidFill>
            <a:srgbClr val="FFFFFF"/>
          </a:solidFill>
        </p:spPr>
        <p:txBody>
          <a:bodyPr lIns="0" tIns="0" rIns="0" bIns="0" wrap="none">
            <a:noAutofit/>
          </a:bodyPr>
          <a:p>
            <a:pPr indent="0"/>
            <a:r>
              <a:rPr lang="en-US" sz="600">
                <a:solidFill>
                  <a:srgbClr val="E0346E"/>
                </a:solidFill>
                <a:latin typeface="Arial"/>
              </a:rPr>
              <a:t>I Saw the Universe in the Eye</a:t>
            </a:r>
          </a:p>
        </p:txBody>
      </p:sp>
      <p:sp>
        <p:nvSpPr>
          <p:cNvPr id="6" name=""/>
          <p:cNvSpPr/>
          <p:nvPr/>
        </p:nvSpPr>
        <p:spPr>
          <a:xfrm>
            <a:off x="3587496" y="4227576"/>
            <a:ext cx="359664" cy="97536"/>
          </a:xfrm>
          <a:prstGeom prst="rect">
            <a:avLst/>
          </a:prstGeom>
          <a:solidFill>
            <a:srgbClr val="FFFFFF"/>
          </a:solidFill>
        </p:spPr>
        <p:txBody>
          <a:bodyPr lIns="0" tIns="0" rIns="0" bIns="0" wrap="none">
            <a:noAutofit/>
          </a:bodyPr>
          <a:p>
            <a:pPr indent="0"/>
            <a:r>
              <a:rPr lang="zh-TW" sz="700">
                <a:solidFill>
                  <a:srgbClr val="E0346E"/>
                </a:solidFill>
                <a:latin typeface="SimSun"/>
                <a:ea typeface="SimSun"/>
              </a:rPr>
              <a:t>①</a:t>
            </a:r>
            <a:r>
              <a:rPr lang="zh-TW" sz="600">
                <a:solidFill>
                  <a:srgbClr val="E0346E"/>
                </a:solidFill>
                <a:latin typeface="Arial"/>
                <a:ea typeface="Arial"/>
              </a:rPr>
              <a:t> </a:t>
            </a:r>
            <a:r>
              <a:rPr lang="en-US" sz="600">
                <a:solidFill>
                  <a:srgbClr val="E0346E"/>
                </a:solidFill>
                <a:latin typeface="Arial"/>
              </a:rPr>
              <a:t>50cm</a:t>
            </a:r>
          </a:p>
        </p:txBody>
      </p:sp>
      <p:sp>
        <p:nvSpPr>
          <p:cNvPr id="7" name=""/>
          <p:cNvSpPr/>
          <p:nvPr/>
        </p:nvSpPr>
        <p:spPr>
          <a:xfrm>
            <a:off x="11265408" y="8208264"/>
            <a:ext cx="173736" cy="131064"/>
          </a:xfrm>
          <a:prstGeom prst="rect">
            <a:avLst/>
          </a:prstGeom>
          <a:solidFill>
            <a:srgbClr val="FFFFFF"/>
          </a:solidFill>
        </p:spPr>
        <p:txBody>
          <a:bodyPr lIns="0" tIns="0" rIns="0" bIns="0" wrap="none">
            <a:noAutofit/>
          </a:bodyPr>
          <a:p>
            <a:pPr indent="0"/>
            <a:r>
              <a:rPr lang="en-US" sz="900">
                <a:solidFill>
                  <a:srgbClr val="E0346E"/>
                </a:solidFill>
                <a:latin typeface="Arial"/>
              </a:rPr>
              <a:t>17</a:t>
            </a:r>
          </a:p>
        </p:txBody>
      </p:sp>
    </p:spTree>
  </p:cSld>
  <p:clrMapOvr>
    <a:overrideClrMapping bg1="lt1" tx1="dk1" bg2="lt2" tx2="dk2" accent1="accent1" accent2="accent2" accent3="accent3" accent4="accent4" accent5="accent5" accent6="accent6" hlink="hlink" folHlink="folHlink"/>
  </p:clrMapOvr>
</p:sld>
</file>

<file path=ppt/theme/theme.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